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71" r:id="rId3"/>
    <p:sldId id="263" r:id="rId4"/>
    <p:sldId id="261" r:id="rId5"/>
    <p:sldId id="280" r:id="rId6"/>
    <p:sldId id="300" r:id="rId7"/>
    <p:sldId id="268" r:id="rId8"/>
    <p:sldId id="301" r:id="rId9"/>
    <p:sldId id="264" r:id="rId10"/>
    <p:sldId id="282" r:id="rId11"/>
    <p:sldId id="293" r:id="rId12"/>
    <p:sldId id="266" r:id="rId13"/>
    <p:sldId id="299" r:id="rId14"/>
    <p:sldId id="273" r:id="rId15"/>
    <p:sldId id="277" r:id="rId16"/>
    <p:sldId id="276" r:id="rId17"/>
    <p:sldId id="278" r:id="rId18"/>
    <p:sldId id="302" r:id="rId19"/>
    <p:sldId id="275" r:id="rId20"/>
    <p:sldId id="274" r:id="rId21"/>
    <p:sldId id="312" r:id="rId22"/>
    <p:sldId id="313" r:id="rId23"/>
    <p:sldId id="309" r:id="rId24"/>
    <p:sldId id="279" r:id="rId25"/>
    <p:sldId id="269" r:id="rId26"/>
    <p:sldId id="311" r:id="rId27"/>
    <p:sldId id="310" r:id="rId28"/>
    <p:sldId id="281" r:id="rId29"/>
    <p:sldId id="294" r:id="rId30"/>
    <p:sldId id="295" r:id="rId31"/>
    <p:sldId id="303" r:id="rId32"/>
    <p:sldId id="267" r:id="rId33"/>
    <p:sldId id="296" r:id="rId34"/>
    <p:sldId id="297" r:id="rId35"/>
    <p:sldId id="290" r:id="rId36"/>
    <p:sldId id="287" r:id="rId37"/>
    <p:sldId id="307" r:id="rId38"/>
    <p:sldId id="270" r:id="rId39"/>
    <p:sldId id="289" r:id="rId40"/>
    <p:sldId id="304" r:id="rId41"/>
    <p:sldId id="305" r:id="rId42"/>
    <p:sldId id="285" r:id="rId43"/>
    <p:sldId id="292" r:id="rId44"/>
    <p:sldId id="288" r:id="rId45"/>
    <p:sldId id="308" r:id="rId46"/>
    <p:sldId id="258" r:id="rId47"/>
    <p:sldId id="272" r:id="rId48"/>
    <p:sldId id="283" r:id="rId49"/>
    <p:sldId id="298" r:id="rId50"/>
    <p:sldId id="306" r:id="rId51"/>
    <p:sldId id="291"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CC6"/>
    <a:srgbClr val="0EBEA9"/>
    <a:srgbClr val="D1493B"/>
    <a:srgbClr val="F5C24C"/>
    <a:srgbClr val="0EC4AE"/>
    <a:srgbClr val="D76155"/>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660"/>
  </p:normalViewPr>
  <p:slideViewPr>
    <p:cSldViewPr>
      <p:cViewPr varScale="1">
        <p:scale>
          <a:sx n="95" d="100"/>
          <a:sy n="95" d="100"/>
        </p:scale>
        <p:origin x="88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Column1</c:v>
                </c:pt>
              </c:strCache>
            </c:strRef>
          </c:tx>
          <c:dPt>
            <c:idx val="0"/>
            <c:bubble3D val="0"/>
            <c:spPr>
              <a:solidFill>
                <a:srgbClr val="F5C24C"/>
              </a:solidFill>
            </c:spPr>
          </c:dPt>
          <c:dPt>
            <c:idx val="1"/>
            <c:bubble3D val="0"/>
            <c:spPr>
              <a:solidFill>
                <a:srgbClr val="D1493B"/>
              </a:solidFill>
            </c:spPr>
          </c:dPt>
          <c:dLbls>
            <c:dLbl>
              <c:idx val="0"/>
              <c:layout>
                <c:manualLayout>
                  <c:x val="0.16969158550022759"/>
                  <c:y val="-0.44961705347218694"/>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chemeClr val="bg1"/>
                    </a:solidFill>
                    <a:latin typeface="+mj-lt"/>
                  </a:defRPr>
                </a:pPr>
                <a:endParaRPr lang="en-US"/>
              </a:p>
            </c:txPr>
            <c:showLegendKey val="0"/>
            <c:showVal val="0"/>
            <c:showCatName val="0"/>
            <c:showSerName val="0"/>
            <c:showPercent val="0"/>
            <c:showBubbleSize val="0"/>
            <c:extLst>
              <c:ext xmlns:c15="http://schemas.microsoft.com/office/drawing/2012/chart" uri="{CE6537A1-D6FC-4f65-9D91-7224C49458BB}"/>
            </c:extLst>
          </c:dLbls>
          <c:val>
            <c:numRef>
              <c:f>Sheet1!$A$2:$A$3</c:f>
              <c:numCache>
                <c:formatCode>0%</c:formatCode>
                <c:ptCount val="2"/>
                <c:pt idx="0">
                  <c:v>0.75</c:v>
                </c:pt>
                <c:pt idx="1">
                  <c:v>0.25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spPr>
            <a:solidFill>
              <a:srgbClr val="4BACC6"/>
            </a:solidFill>
          </c:spPr>
          <c:dPt>
            <c:idx val="0"/>
            <c:bubble3D val="0"/>
            <c:spPr>
              <a:solidFill>
                <a:srgbClr val="F5C24C"/>
              </a:solidFill>
            </c:spPr>
          </c:dPt>
          <c:dPt>
            <c:idx val="1"/>
            <c:bubble3D val="0"/>
            <c:spPr>
              <a:solidFill>
                <a:srgbClr val="D1493B"/>
              </a:solidFill>
            </c:spPr>
          </c:dPt>
          <c:dLbls>
            <c:dLbl>
              <c:idx val="0"/>
              <c:layout>
                <c:manualLayout>
                  <c:x val="0.17516865538517182"/>
                  <c:y val="-8.5760932181335278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b="1">
                    <a:solidFill>
                      <a:schemeClr val="bg1"/>
                    </a:solidFill>
                    <a:latin typeface="+mj-lt"/>
                  </a:defRPr>
                </a:pPr>
                <a:endParaRPr lang="en-US"/>
              </a:p>
            </c:txPr>
            <c:showLegendKey val="0"/>
            <c:showVal val="0"/>
            <c:showCatName val="0"/>
            <c:showSerName val="0"/>
            <c:showPercent val="0"/>
            <c:showBubbleSize val="0"/>
            <c:extLst>
              <c:ext xmlns:c15="http://schemas.microsoft.com/office/drawing/2012/chart" uri="{CE6537A1-D6FC-4f65-9D91-7224C49458BB}"/>
            </c:extLst>
          </c:dLbls>
          <c:val>
            <c:numRef>
              <c:f>Sheet1!$A$2:$A$3</c:f>
              <c:numCache>
                <c:formatCode>0%</c:formatCode>
                <c:ptCount val="2"/>
                <c:pt idx="0">
                  <c:v>0.25</c:v>
                </c:pt>
                <c:pt idx="1">
                  <c:v>0.75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solidFill>
              <a:srgbClr val="F5C24C"/>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D1493B"/>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rgbClr val="0EBEA9"/>
            </a:solidFill>
            <a:scene3d>
              <a:camera prst="orthographicFront"/>
              <a:lightRig rig="threePt" dir="t"/>
            </a:scene3d>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0</c:v>
                </c:pt>
              </c:numCache>
            </c:numRef>
          </c:val>
        </c:ser>
        <c:dLbls>
          <c:showLegendKey val="0"/>
          <c:showVal val="0"/>
          <c:showCatName val="0"/>
          <c:showSerName val="0"/>
          <c:showPercent val="0"/>
          <c:showBubbleSize val="0"/>
        </c:dLbls>
        <c:axId val="261675232"/>
        <c:axId val="261679040"/>
      </c:areaChart>
      <c:catAx>
        <c:axId val="261675232"/>
        <c:scaling>
          <c:orientation val="minMax"/>
        </c:scaling>
        <c:delete val="0"/>
        <c:axPos val="b"/>
        <c:numFmt formatCode="General" sourceLinked="0"/>
        <c:majorTickMark val="out"/>
        <c:minorTickMark val="none"/>
        <c:tickLblPos val="nextTo"/>
        <c:crossAx val="261679040"/>
        <c:crosses val="autoZero"/>
        <c:auto val="1"/>
        <c:lblAlgn val="ctr"/>
        <c:lblOffset val="100"/>
        <c:noMultiLvlLbl val="0"/>
      </c:catAx>
      <c:valAx>
        <c:axId val="261679040"/>
        <c:scaling>
          <c:orientation val="minMax"/>
          <c:max val="5"/>
        </c:scaling>
        <c:delete val="0"/>
        <c:axPos val="l"/>
        <c:majorGridlines>
          <c:spPr>
            <a:ln>
              <a:solidFill>
                <a:schemeClr val="bg1">
                  <a:lumMod val="75000"/>
                  <a:alpha val="30000"/>
                </a:schemeClr>
              </a:solidFill>
              <a:prstDash val="lgDash"/>
            </a:ln>
          </c:spPr>
        </c:majorGridlines>
        <c:numFmt formatCode="General" sourceLinked="1"/>
        <c:majorTickMark val="out"/>
        <c:minorTickMark val="none"/>
        <c:tickLblPos val="nextTo"/>
        <c:crossAx val="261675232"/>
        <c:crosses val="autoZero"/>
        <c:crossBetween val="midCat"/>
      </c:valAx>
    </c:plotArea>
    <c:legend>
      <c:legendPos val="r"/>
      <c:layout>
        <c:manualLayout>
          <c:xMode val="edge"/>
          <c:yMode val="edge"/>
          <c:x val="0.86804715378209762"/>
          <c:y val="0.13387007369578452"/>
          <c:w val="8.9883106769991922E-2"/>
          <c:h val="0.29196943124301433"/>
        </c:manualLayout>
      </c:layout>
      <c:overlay val="0"/>
    </c:legend>
    <c:plotVisOnly val="1"/>
    <c:dispBlanksAs val="zero"/>
    <c:showDLblsOverMax val="0"/>
  </c:chart>
  <c:txPr>
    <a:bodyPr/>
    <a:lstStyle/>
    <a:p>
      <a:pPr>
        <a:defRPr sz="800">
          <a:solidFill>
            <a:schemeClr val="bg1">
              <a:lumMod val="65000"/>
            </a:schemeClr>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98951862823172E-2"/>
          <c:y val="5.1251556153279962E-2"/>
          <c:w val="0.77951244066535619"/>
          <c:h val="0.83310476432796898"/>
        </c:manualLayout>
      </c:layout>
      <c:barChart>
        <c:barDir val="col"/>
        <c:grouping val="clustered"/>
        <c:varyColors val="0"/>
        <c:ser>
          <c:idx val="0"/>
          <c:order val="0"/>
          <c:tx>
            <c:strRef>
              <c:f>Sheet1!$B$1</c:f>
              <c:strCache>
                <c:ptCount val="1"/>
                <c:pt idx="0">
                  <c:v>Series 1</c:v>
                </c:pt>
              </c:strCache>
            </c:strRef>
          </c:tx>
          <c:spPr>
            <a:solidFill>
              <a:srgbClr val="D1493B"/>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F5C24C"/>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rgbClr val="0EBEA9"/>
            </a:solidFill>
            <a:scene3d>
              <a:camera prst="orthographicFront"/>
              <a:lightRig rig="threePt" dir="t"/>
            </a:scene3d>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0</c:v>
                </c:pt>
              </c:numCache>
            </c:numRef>
          </c:val>
        </c:ser>
        <c:dLbls>
          <c:showLegendKey val="0"/>
          <c:showVal val="0"/>
          <c:showCatName val="0"/>
          <c:showSerName val="0"/>
          <c:showPercent val="0"/>
          <c:showBubbleSize val="0"/>
        </c:dLbls>
        <c:gapWidth val="150"/>
        <c:axId val="261680128"/>
        <c:axId val="261673056"/>
      </c:barChart>
      <c:catAx>
        <c:axId val="261680128"/>
        <c:scaling>
          <c:orientation val="minMax"/>
        </c:scaling>
        <c:delete val="0"/>
        <c:axPos val="b"/>
        <c:numFmt formatCode="General" sourceLinked="0"/>
        <c:majorTickMark val="out"/>
        <c:minorTickMark val="none"/>
        <c:tickLblPos val="nextTo"/>
        <c:crossAx val="261673056"/>
        <c:crosses val="autoZero"/>
        <c:auto val="1"/>
        <c:lblAlgn val="ctr"/>
        <c:lblOffset val="100"/>
        <c:noMultiLvlLbl val="0"/>
      </c:catAx>
      <c:valAx>
        <c:axId val="261673056"/>
        <c:scaling>
          <c:orientation val="minMax"/>
          <c:max val="5"/>
        </c:scaling>
        <c:delete val="0"/>
        <c:axPos val="l"/>
        <c:majorGridlines>
          <c:spPr>
            <a:ln>
              <a:solidFill>
                <a:srgbClr val="A49B84">
                  <a:alpha val="30000"/>
                </a:srgbClr>
              </a:solidFill>
              <a:prstDash val="lgDash"/>
            </a:ln>
          </c:spPr>
        </c:majorGridlines>
        <c:numFmt formatCode="General" sourceLinked="1"/>
        <c:majorTickMark val="out"/>
        <c:minorTickMark val="none"/>
        <c:tickLblPos val="nextTo"/>
        <c:crossAx val="261680128"/>
        <c:crosses val="autoZero"/>
        <c:crossBetween val="between"/>
      </c:valAx>
    </c:plotArea>
    <c:legend>
      <c:legendPos val="r"/>
      <c:layout>
        <c:manualLayout>
          <c:xMode val="edge"/>
          <c:yMode val="edge"/>
          <c:x val="0.85476136076062659"/>
          <c:y val="5.0778303815642405E-2"/>
          <c:w val="0.11084219089396631"/>
          <c:h val="0.25042354630294328"/>
        </c:manualLayout>
      </c:layout>
      <c:overlay val="0"/>
    </c:legend>
    <c:plotVisOnly val="1"/>
    <c:dispBlanksAs val="zero"/>
    <c:showDLblsOverMax val="0"/>
  </c:chart>
  <c:txPr>
    <a:bodyPr/>
    <a:lstStyle/>
    <a:p>
      <a:pPr>
        <a:defRPr sz="800">
          <a:solidFill>
            <a:schemeClr val="bg1">
              <a:lumMod val="65000"/>
            </a:schemeClr>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BA236-ED4E-445B-B21E-5083837DAEAC}" type="doc">
      <dgm:prSet loTypeId="urn:microsoft.com/office/officeart/2005/8/layout/hChevron3" loCatId="process" qsTypeId="urn:microsoft.com/office/officeart/2005/8/quickstyle/simple1" qsCatId="simple" csTypeId="urn:microsoft.com/office/officeart/2005/8/colors/accent1_2" csCatId="accent1" phldr="1"/>
      <dgm:spPr/>
    </dgm:pt>
    <dgm:pt modelId="{2EFE2A9A-2BE3-445F-90B8-2DA47C9DC60E}">
      <dgm:prSet phldrT="[Text]" custT="1"/>
      <dgm:spPr>
        <a:solidFill>
          <a:srgbClr val="D1493B"/>
        </a:solidFill>
        <a:ln>
          <a:noFill/>
        </a:ln>
      </dgm:spPr>
      <dgm:t>
        <a:bodyPr/>
        <a:lstStyle/>
        <a:p>
          <a:r>
            <a:rPr lang="en-US" sz="1600" b="1" dirty="0" smtClean="0">
              <a:latin typeface="Signika Negative" pitchFamily="2" charset="0"/>
            </a:rPr>
            <a:t>Management </a:t>
          </a:r>
          <a:endParaRPr lang="en-US" sz="1600" b="1" dirty="0">
            <a:latin typeface="Signika Negative" pitchFamily="2" charset="0"/>
          </a:endParaRPr>
        </a:p>
      </dgm:t>
    </dgm:pt>
    <dgm:pt modelId="{BA9E9043-E2C5-4DAB-B089-3D29AE20F08F}" type="parTrans" cxnId="{16031285-491F-4543-9D17-30E8DB324FAE}">
      <dgm:prSet/>
      <dgm:spPr/>
      <dgm:t>
        <a:bodyPr/>
        <a:lstStyle/>
        <a:p>
          <a:endParaRPr lang="en-US" sz="1600" b="1">
            <a:latin typeface="Signika Negative" pitchFamily="2" charset="0"/>
          </a:endParaRPr>
        </a:p>
      </dgm:t>
    </dgm:pt>
    <dgm:pt modelId="{F262018D-52CF-404E-A60B-C53EBC785E92}" type="sibTrans" cxnId="{16031285-491F-4543-9D17-30E8DB324FAE}">
      <dgm:prSet/>
      <dgm:spPr/>
      <dgm:t>
        <a:bodyPr/>
        <a:lstStyle/>
        <a:p>
          <a:endParaRPr lang="en-US" sz="1600" b="1">
            <a:latin typeface="Signika Negative" pitchFamily="2" charset="0"/>
          </a:endParaRPr>
        </a:p>
      </dgm:t>
    </dgm:pt>
    <dgm:pt modelId="{F02FF2D1-1C7C-4E32-A265-670DE3F65C26}">
      <dgm:prSet phldrT="[Text]" custT="1"/>
      <dgm:spPr>
        <a:solidFill>
          <a:srgbClr val="F5C24C"/>
        </a:solidFill>
        <a:ln>
          <a:noFill/>
        </a:ln>
      </dgm:spPr>
      <dgm:t>
        <a:bodyPr/>
        <a:lstStyle/>
        <a:p>
          <a:r>
            <a:rPr lang="en-US" sz="1600" b="1" dirty="0" smtClean="0">
              <a:latin typeface="Signika Negative" pitchFamily="2" charset="0"/>
            </a:rPr>
            <a:t>Process</a:t>
          </a:r>
          <a:endParaRPr lang="en-US" sz="1600" b="1" dirty="0">
            <a:latin typeface="Signika Negative" pitchFamily="2" charset="0"/>
          </a:endParaRPr>
        </a:p>
      </dgm:t>
    </dgm:pt>
    <dgm:pt modelId="{BBF13CAE-D546-4E81-A241-50F7D4209E9C}" type="parTrans" cxnId="{8EA4FBCE-AE81-40B4-B9B8-99E754589355}">
      <dgm:prSet/>
      <dgm:spPr/>
      <dgm:t>
        <a:bodyPr/>
        <a:lstStyle/>
        <a:p>
          <a:endParaRPr lang="en-US" sz="1600" b="1">
            <a:latin typeface="Signika Negative" pitchFamily="2" charset="0"/>
          </a:endParaRPr>
        </a:p>
      </dgm:t>
    </dgm:pt>
    <dgm:pt modelId="{D3DC8045-0433-40FE-A8C5-B19D4C6F02E4}" type="sibTrans" cxnId="{8EA4FBCE-AE81-40B4-B9B8-99E754589355}">
      <dgm:prSet/>
      <dgm:spPr/>
      <dgm:t>
        <a:bodyPr/>
        <a:lstStyle/>
        <a:p>
          <a:endParaRPr lang="en-US" sz="1600" b="1">
            <a:latin typeface="Signika Negative" pitchFamily="2" charset="0"/>
          </a:endParaRPr>
        </a:p>
      </dgm:t>
    </dgm:pt>
    <dgm:pt modelId="{68A18434-741A-43EA-9A04-6FA38604444A}">
      <dgm:prSet phldrT="[Text]" custT="1"/>
      <dgm:spPr>
        <a:solidFill>
          <a:srgbClr val="0EBEA9"/>
        </a:solidFill>
        <a:ln>
          <a:noFill/>
        </a:ln>
      </dgm:spPr>
      <dgm:t>
        <a:bodyPr/>
        <a:lstStyle/>
        <a:p>
          <a:r>
            <a:rPr lang="en-US" sz="1600" b="1" dirty="0" smtClean="0">
              <a:latin typeface="Signika Negative" pitchFamily="2" charset="0"/>
            </a:rPr>
            <a:t>Talent</a:t>
          </a:r>
          <a:endParaRPr lang="en-US" sz="1600" b="1" dirty="0">
            <a:latin typeface="Signika Negative" pitchFamily="2" charset="0"/>
          </a:endParaRPr>
        </a:p>
      </dgm:t>
    </dgm:pt>
    <dgm:pt modelId="{23CB7F3D-89BC-4AE7-B105-D5A003B1DA11}" type="parTrans" cxnId="{D1EB98F5-5CA7-4770-8CBC-5A39C2671871}">
      <dgm:prSet/>
      <dgm:spPr/>
      <dgm:t>
        <a:bodyPr/>
        <a:lstStyle/>
        <a:p>
          <a:endParaRPr lang="en-US" sz="1600" b="1">
            <a:latin typeface="Signika Negative" pitchFamily="2" charset="0"/>
          </a:endParaRPr>
        </a:p>
      </dgm:t>
    </dgm:pt>
    <dgm:pt modelId="{94D31D3E-FF81-463F-A0DC-F56F75AC7A8B}" type="sibTrans" cxnId="{D1EB98F5-5CA7-4770-8CBC-5A39C2671871}">
      <dgm:prSet/>
      <dgm:spPr/>
      <dgm:t>
        <a:bodyPr/>
        <a:lstStyle/>
        <a:p>
          <a:endParaRPr lang="en-US" sz="1600" b="1">
            <a:latin typeface="Signika Negative" pitchFamily="2" charset="0"/>
          </a:endParaRPr>
        </a:p>
      </dgm:t>
    </dgm:pt>
    <dgm:pt modelId="{BD2BE59C-6E2D-4FD6-9429-6687D2F49DBB}" type="pres">
      <dgm:prSet presAssocID="{9BFBA236-ED4E-445B-B21E-5083837DAEAC}" presName="Name0" presStyleCnt="0">
        <dgm:presLayoutVars>
          <dgm:dir/>
          <dgm:resizeHandles val="exact"/>
        </dgm:presLayoutVars>
      </dgm:prSet>
      <dgm:spPr/>
    </dgm:pt>
    <dgm:pt modelId="{DD6BEA46-7FC4-442A-BBC2-0CD46009A47C}" type="pres">
      <dgm:prSet presAssocID="{2EFE2A9A-2BE3-445F-90B8-2DA47C9DC60E}" presName="parTxOnly" presStyleLbl="node1" presStyleIdx="0" presStyleCnt="3" custLinFactNeighborX="-9454" custLinFactNeighborY="-7467">
        <dgm:presLayoutVars>
          <dgm:bulletEnabled val="1"/>
        </dgm:presLayoutVars>
      </dgm:prSet>
      <dgm:spPr/>
      <dgm:t>
        <a:bodyPr/>
        <a:lstStyle/>
        <a:p>
          <a:endParaRPr lang="en-US"/>
        </a:p>
      </dgm:t>
    </dgm:pt>
    <dgm:pt modelId="{F4FE6D7F-72E0-4C0E-8740-BB9E6416A5D5}" type="pres">
      <dgm:prSet presAssocID="{F262018D-52CF-404E-A60B-C53EBC785E92}" presName="parSpace" presStyleCnt="0"/>
      <dgm:spPr/>
    </dgm:pt>
    <dgm:pt modelId="{16594F58-431D-4C4E-ADDE-3655F4ECCC3C}" type="pres">
      <dgm:prSet presAssocID="{F02FF2D1-1C7C-4E32-A265-670DE3F65C26}" presName="parTxOnly" presStyleLbl="node1" presStyleIdx="1" presStyleCnt="3">
        <dgm:presLayoutVars>
          <dgm:bulletEnabled val="1"/>
        </dgm:presLayoutVars>
      </dgm:prSet>
      <dgm:spPr/>
      <dgm:t>
        <a:bodyPr/>
        <a:lstStyle/>
        <a:p>
          <a:endParaRPr lang="en-US"/>
        </a:p>
      </dgm:t>
    </dgm:pt>
    <dgm:pt modelId="{6EF916BE-C804-4D47-85F6-3AAFABC0F50B}" type="pres">
      <dgm:prSet presAssocID="{D3DC8045-0433-40FE-A8C5-B19D4C6F02E4}" presName="parSpace" presStyleCnt="0"/>
      <dgm:spPr/>
    </dgm:pt>
    <dgm:pt modelId="{355E6D99-9B3F-4A4B-93DA-01423125FF41}" type="pres">
      <dgm:prSet presAssocID="{68A18434-741A-43EA-9A04-6FA38604444A}" presName="parTxOnly" presStyleLbl="node1" presStyleIdx="2" presStyleCnt="3">
        <dgm:presLayoutVars>
          <dgm:bulletEnabled val="1"/>
        </dgm:presLayoutVars>
      </dgm:prSet>
      <dgm:spPr/>
      <dgm:t>
        <a:bodyPr/>
        <a:lstStyle/>
        <a:p>
          <a:endParaRPr lang="en-US"/>
        </a:p>
      </dgm:t>
    </dgm:pt>
  </dgm:ptLst>
  <dgm:cxnLst>
    <dgm:cxn modelId="{8EA4FBCE-AE81-40B4-B9B8-99E754589355}" srcId="{9BFBA236-ED4E-445B-B21E-5083837DAEAC}" destId="{F02FF2D1-1C7C-4E32-A265-670DE3F65C26}" srcOrd="1" destOrd="0" parTransId="{BBF13CAE-D546-4E81-A241-50F7D4209E9C}" sibTransId="{D3DC8045-0433-40FE-A8C5-B19D4C6F02E4}"/>
    <dgm:cxn modelId="{34FFD785-6EB8-467F-A142-3D359EBC3E1C}" type="presOf" srcId="{2EFE2A9A-2BE3-445F-90B8-2DA47C9DC60E}" destId="{DD6BEA46-7FC4-442A-BBC2-0CD46009A47C}" srcOrd="0" destOrd="0" presId="urn:microsoft.com/office/officeart/2005/8/layout/hChevron3"/>
    <dgm:cxn modelId="{16031285-491F-4543-9D17-30E8DB324FAE}" srcId="{9BFBA236-ED4E-445B-B21E-5083837DAEAC}" destId="{2EFE2A9A-2BE3-445F-90B8-2DA47C9DC60E}" srcOrd="0" destOrd="0" parTransId="{BA9E9043-E2C5-4DAB-B089-3D29AE20F08F}" sibTransId="{F262018D-52CF-404E-A60B-C53EBC785E92}"/>
    <dgm:cxn modelId="{6F22F4DA-AC3F-42AD-A52F-B56AACFAAE09}" type="presOf" srcId="{68A18434-741A-43EA-9A04-6FA38604444A}" destId="{355E6D99-9B3F-4A4B-93DA-01423125FF41}" srcOrd="0" destOrd="0" presId="urn:microsoft.com/office/officeart/2005/8/layout/hChevron3"/>
    <dgm:cxn modelId="{3A260D06-EFFE-4B6A-AAAC-C1F2C4F32023}" type="presOf" srcId="{F02FF2D1-1C7C-4E32-A265-670DE3F65C26}" destId="{16594F58-431D-4C4E-ADDE-3655F4ECCC3C}" srcOrd="0" destOrd="0" presId="urn:microsoft.com/office/officeart/2005/8/layout/hChevron3"/>
    <dgm:cxn modelId="{968F851D-277E-4554-A640-73FD85C71B09}" type="presOf" srcId="{9BFBA236-ED4E-445B-B21E-5083837DAEAC}" destId="{BD2BE59C-6E2D-4FD6-9429-6687D2F49DBB}" srcOrd="0" destOrd="0" presId="urn:microsoft.com/office/officeart/2005/8/layout/hChevron3"/>
    <dgm:cxn modelId="{D1EB98F5-5CA7-4770-8CBC-5A39C2671871}" srcId="{9BFBA236-ED4E-445B-B21E-5083837DAEAC}" destId="{68A18434-741A-43EA-9A04-6FA38604444A}" srcOrd="2" destOrd="0" parTransId="{23CB7F3D-89BC-4AE7-B105-D5A003B1DA11}" sibTransId="{94D31D3E-FF81-463F-A0DC-F56F75AC7A8B}"/>
    <dgm:cxn modelId="{B2EF75EF-4CC4-45F9-B105-46236C935484}" type="presParOf" srcId="{BD2BE59C-6E2D-4FD6-9429-6687D2F49DBB}" destId="{DD6BEA46-7FC4-442A-BBC2-0CD46009A47C}" srcOrd="0" destOrd="0" presId="urn:microsoft.com/office/officeart/2005/8/layout/hChevron3"/>
    <dgm:cxn modelId="{0C44C8F7-3102-4CE9-8D90-363A063FDD4B}" type="presParOf" srcId="{BD2BE59C-6E2D-4FD6-9429-6687D2F49DBB}" destId="{F4FE6D7F-72E0-4C0E-8740-BB9E6416A5D5}" srcOrd="1" destOrd="0" presId="urn:microsoft.com/office/officeart/2005/8/layout/hChevron3"/>
    <dgm:cxn modelId="{564E599F-6282-4384-A7ED-84850A0DB50E}" type="presParOf" srcId="{BD2BE59C-6E2D-4FD6-9429-6687D2F49DBB}" destId="{16594F58-431D-4C4E-ADDE-3655F4ECCC3C}" srcOrd="2" destOrd="0" presId="urn:microsoft.com/office/officeart/2005/8/layout/hChevron3"/>
    <dgm:cxn modelId="{42CA9729-0122-403D-B19E-AE4663B7B1CC}" type="presParOf" srcId="{BD2BE59C-6E2D-4FD6-9429-6687D2F49DBB}" destId="{6EF916BE-C804-4D47-85F6-3AAFABC0F50B}" srcOrd="3" destOrd="0" presId="urn:microsoft.com/office/officeart/2005/8/layout/hChevron3"/>
    <dgm:cxn modelId="{6A8720B1-E017-471C-9C2C-2E3B12F0A360}" type="presParOf" srcId="{BD2BE59C-6E2D-4FD6-9429-6687D2F49DBB}" destId="{355E6D99-9B3F-4A4B-93DA-01423125FF41}" srcOrd="4"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356EA-E97D-45A2-9758-A8B8F1D13D7F}"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9D61B7FB-E3ED-4CA1-9C39-4229CA860740}">
      <dgm:prSet phldrT="[Text]" custT="1"/>
      <dgm:spPr/>
      <dgm:t>
        <a:bodyPr/>
        <a:lstStyle/>
        <a:p>
          <a:r>
            <a:rPr lang="es-HN" sz="1200" b="1" dirty="0" smtClean="0">
              <a:solidFill>
                <a:schemeClr val="tx1">
                  <a:lumMod val="50000"/>
                  <a:lumOff val="50000"/>
                </a:schemeClr>
              </a:solidFill>
              <a:latin typeface="Signika Negative" pitchFamily="2" charset="0"/>
            </a:rPr>
            <a:t>Design</a:t>
          </a:r>
          <a:endParaRPr lang="en-US" sz="1200" b="1" dirty="0">
            <a:solidFill>
              <a:schemeClr val="tx1">
                <a:lumMod val="50000"/>
                <a:lumOff val="50000"/>
              </a:schemeClr>
            </a:solidFill>
            <a:latin typeface="Signika Negative" pitchFamily="2" charset="0"/>
          </a:endParaRPr>
        </a:p>
      </dgm:t>
    </dgm:pt>
    <dgm:pt modelId="{28309DFD-5232-42AA-A04C-C60BD4245B9E}" type="parTrans" cxnId="{B8EB5029-7A11-4580-A2DF-0D9FAD4466B3}">
      <dgm:prSet/>
      <dgm:spPr/>
      <dgm:t>
        <a:bodyPr/>
        <a:lstStyle/>
        <a:p>
          <a:endParaRPr lang="en-US" sz="1200">
            <a:solidFill>
              <a:schemeClr val="tx1">
                <a:lumMod val="50000"/>
                <a:lumOff val="50000"/>
              </a:schemeClr>
            </a:solidFill>
            <a:latin typeface="Signika Negative" pitchFamily="2" charset="0"/>
          </a:endParaRPr>
        </a:p>
      </dgm:t>
    </dgm:pt>
    <dgm:pt modelId="{D7CF575A-B5E6-4E0A-8F81-108860391226}" type="sibTrans" cxnId="{B8EB5029-7A11-4580-A2DF-0D9FAD4466B3}">
      <dgm:prSet/>
      <dgm:spPr/>
      <dgm:t>
        <a:bodyPr/>
        <a:lstStyle/>
        <a:p>
          <a:endParaRPr lang="en-US" sz="1200">
            <a:solidFill>
              <a:schemeClr val="tx1">
                <a:lumMod val="50000"/>
                <a:lumOff val="50000"/>
              </a:schemeClr>
            </a:solidFill>
            <a:latin typeface="Signika Negative" pitchFamily="2" charset="0"/>
          </a:endParaRPr>
        </a:p>
      </dgm:t>
    </dgm:pt>
    <dgm:pt modelId="{D598275C-A264-427F-8317-78ADAF7BD767}">
      <dgm:prSet phldrT="[Text]" custT="1"/>
      <dgm:spPr/>
      <dgm:t>
        <a:bodyPr/>
        <a:lstStyle/>
        <a:p>
          <a:pPr algn="r"/>
          <a:r>
            <a:rPr lang="es-HN" sz="1200" b="1" dirty="0" smtClean="0">
              <a:solidFill>
                <a:schemeClr val="tx1">
                  <a:lumMod val="50000"/>
                  <a:lumOff val="50000"/>
                </a:schemeClr>
              </a:solidFill>
              <a:latin typeface="Signika Negative" pitchFamily="2" charset="0"/>
            </a:rPr>
            <a:t>Idea</a:t>
          </a:r>
          <a:endParaRPr lang="en-US" sz="1200" b="1" dirty="0">
            <a:solidFill>
              <a:schemeClr val="tx1">
                <a:lumMod val="50000"/>
                <a:lumOff val="50000"/>
              </a:schemeClr>
            </a:solidFill>
            <a:latin typeface="Signika Negative" pitchFamily="2" charset="0"/>
          </a:endParaRPr>
        </a:p>
      </dgm:t>
    </dgm:pt>
    <dgm:pt modelId="{2000AC4F-E347-4E2F-BF83-29DA1FD24CED}" type="parTrans" cxnId="{F781BD4F-8343-4735-AA9F-C675FF0902E0}">
      <dgm:prSet/>
      <dgm:spPr/>
      <dgm:t>
        <a:bodyPr/>
        <a:lstStyle/>
        <a:p>
          <a:endParaRPr lang="en-US" sz="1200">
            <a:solidFill>
              <a:schemeClr val="tx1">
                <a:lumMod val="50000"/>
                <a:lumOff val="50000"/>
              </a:schemeClr>
            </a:solidFill>
            <a:latin typeface="Signika Negative" pitchFamily="2" charset="0"/>
          </a:endParaRPr>
        </a:p>
      </dgm:t>
    </dgm:pt>
    <dgm:pt modelId="{AB7EB0C8-D109-497A-A8D7-0FAA0E363A91}" type="sibTrans" cxnId="{F781BD4F-8343-4735-AA9F-C675FF0902E0}">
      <dgm:prSet/>
      <dgm:spPr/>
      <dgm:t>
        <a:bodyPr/>
        <a:lstStyle/>
        <a:p>
          <a:endParaRPr lang="en-US" sz="1200">
            <a:solidFill>
              <a:schemeClr val="tx1">
                <a:lumMod val="50000"/>
                <a:lumOff val="50000"/>
              </a:schemeClr>
            </a:solidFill>
            <a:latin typeface="Signika Negative" pitchFamily="2" charset="0"/>
          </a:endParaRPr>
        </a:p>
      </dgm:t>
    </dgm:pt>
    <dgm:pt modelId="{54A1A598-E4A0-4FE5-BEFD-747D7E314B69}">
      <dgm:prSet phldrT="[Text]" custT="1"/>
      <dgm:spPr/>
      <dgm:t>
        <a:bodyPr/>
        <a:lstStyle/>
        <a:p>
          <a:r>
            <a:rPr lang="es-HN" sz="1200" b="1" smtClean="0">
              <a:solidFill>
                <a:schemeClr val="tx1">
                  <a:lumMod val="50000"/>
                  <a:lumOff val="50000"/>
                </a:schemeClr>
              </a:solidFill>
              <a:latin typeface="Signika Negative" pitchFamily="2" charset="0"/>
            </a:rPr>
            <a:t>Brain storm</a:t>
          </a:r>
          <a:endParaRPr lang="en-US" sz="1200" b="1" dirty="0">
            <a:solidFill>
              <a:schemeClr val="tx1">
                <a:lumMod val="50000"/>
                <a:lumOff val="50000"/>
              </a:schemeClr>
            </a:solidFill>
            <a:latin typeface="Signika Negative" pitchFamily="2" charset="0"/>
          </a:endParaRPr>
        </a:p>
      </dgm:t>
    </dgm:pt>
    <dgm:pt modelId="{9DDB4517-6F2D-41CC-9F92-A51E03B018E1}" type="parTrans" cxnId="{371070FF-8351-483F-B879-699BAA8752F5}">
      <dgm:prSet/>
      <dgm:spPr/>
      <dgm:t>
        <a:bodyPr/>
        <a:lstStyle/>
        <a:p>
          <a:endParaRPr lang="en-US" sz="1200">
            <a:solidFill>
              <a:schemeClr val="tx1">
                <a:lumMod val="50000"/>
                <a:lumOff val="50000"/>
              </a:schemeClr>
            </a:solidFill>
            <a:latin typeface="Signika Negative" pitchFamily="2" charset="0"/>
          </a:endParaRPr>
        </a:p>
      </dgm:t>
    </dgm:pt>
    <dgm:pt modelId="{552DBCB7-FCAC-43ED-8C8B-446B4B16D60D}" type="sibTrans" cxnId="{371070FF-8351-483F-B879-699BAA8752F5}">
      <dgm:prSet/>
      <dgm:spPr/>
      <dgm:t>
        <a:bodyPr/>
        <a:lstStyle/>
        <a:p>
          <a:endParaRPr lang="en-US" sz="1200">
            <a:solidFill>
              <a:schemeClr val="tx1">
                <a:lumMod val="50000"/>
                <a:lumOff val="50000"/>
              </a:schemeClr>
            </a:solidFill>
            <a:latin typeface="Signika Negative" pitchFamily="2" charset="0"/>
          </a:endParaRPr>
        </a:p>
      </dgm:t>
    </dgm:pt>
    <dgm:pt modelId="{55CC4D67-D2E2-4D99-8892-82E9C03C8865}">
      <dgm:prSet phldrT="[Text]" custT="1"/>
      <dgm:spPr/>
      <dgm:t>
        <a:bodyPr/>
        <a:lstStyle/>
        <a:p>
          <a:r>
            <a:rPr lang="es-HN" sz="1200" b="1" smtClean="0">
              <a:solidFill>
                <a:schemeClr val="tx1">
                  <a:lumMod val="50000"/>
                  <a:lumOff val="50000"/>
                </a:schemeClr>
              </a:solidFill>
              <a:latin typeface="Signika Negative" pitchFamily="2" charset="0"/>
            </a:rPr>
            <a:t>Concept</a:t>
          </a:r>
          <a:endParaRPr lang="en-US" sz="1200" b="1" dirty="0">
            <a:solidFill>
              <a:schemeClr val="tx1">
                <a:lumMod val="50000"/>
                <a:lumOff val="50000"/>
              </a:schemeClr>
            </a:solidFill>
            <a:latin typeface="Signika Negative" pitchFamily="2" charset="0"/>
          </a:endParaRPr>
        </a:p>
      </dgm:t>
    </dgm:pt>
    <dgm:pt modelId="{3637D47C-3C52-46D0-962D-679913BD9C0D}" type="parTrans" cxnId="{4545A4D2-11F5-4C9B-BAC6-5F2D83C72F00}">
      <dgm:prSet/>
      <dgm:spPr/>
      <dgm:t>
        <a:bodyPr/>
        <a:lstStyle/>
        <a:p>
          <a:endParaRPr lang="en-US" sz="1200">
            <a:solidFill>
              <a:schemeClr val="tx1">
                <a:lumMod val="50000"/>
                <a:lumOff val="50000"/>
              </a:schemeClr>
            </a:solidFill>
            <a:latin typeface="Signika Negative" pitchFamily="2" charset="0"/>
          </a:endParaRPr>
        </a:p>
      </dgm:t>
    </dgm:pt>
    <dgm:pt modelId="{20E2B00A-9877-41E5-B217-F2315C523A60}" type="sibTrans" cxnId="{4545A4D2-11F5-4C9B-BAC6-5F2D83C72F00}">
      <dgm:prSet/>
      <dgm:spPr/>
      <dgm:t>
        <a:bodyPr/>
        <a:lstStyle/>
        <a:p>
          <a:endParaRPr lang="en-US" sz="1200">
            <a:solidFill>
              <a:schemeClr val="tx1">
                <a:lumMod val="50000"/>
                <a:lumOff val="50000"/>
              </a:schemeClr>
            </a:solidFill>
            <a:latin typeface="Signika Negative" pitchFamily="2" charset="0"/>
          </a:endParaRPr>
        </a:p>
      </dgm:t>
    </dgm:pt>
    <dgm:pt modelId="{12749784-A624-4C12-B8E1-80BA4988BE55}">
      <dgm:prSet phldrT="[Text]" custT="1"/>
      <dgm:spPr/>
      <dgm:t>
        <a:bodyPr/>
        <a:lstStyle/>
        <a:p>
          <a:r>
            <a:rPr lang="es-HN" sz="1200" b="1" smtClean="0">
              <a:solidFill>
                <a:schemeClr val="tx1">
                  <a:lumMod val="50000"/>
                  <a:lumOff val="50000"/>
                </a:schemeClr>
              </a:solidFill>
              <a:latin typeface="Signika Negative" pitchFamily="2" charset="0"/>
            </a:rPr>
            <a:t>Web</a:t>
          </a:r>
          <a:endParaRPr lang="en-US" sz="1200" b="1" dirty="0">
            <a:solidFill>
              <a:schemeClr val="tx1">
                <a:lumMod val="50000"/>
                <a:lumOff val="50000"/>
              </a:schemeClr>
            </a:solidFill>
            <a:latin typeface="Signika Negative" pitchFamily="2" charset="0"/>
          </a:endParaRPr>
        </a:p>
      </dgm:t>
    </dgm:pt>
    <dgm:pt modelId="{3FDE26AB-83DD-4DB4-9E47-DD59F8E6E5EB}" type="parTrans" cxnId="{319E102B-ABC2-451B-AE01-D3DD2BA231B6}">
      <dgm:prSet/>
      <dgm:spPr/>
      <dgm:t>
        <a:bodyPr/>
        <a:lstStyle/>
        <a:p>
          <a:endParaRPr lang="en-US" sz="1200">
            <a:solidFill>
              <a:schemeClr val="tx1">
                <a:lumMod val="50000"/>
                <a:lumOff val="50000"/>
              </a:schemeClr>
            </a:solidFill>
            <a:latin typeface="Signika Negative" pitchFamily="2" charset="0"/>
          </a:endParaRPr>
        </a:p>
      </dgm:t>
    </dgm:pt>
    <dgm:pt modelId="{60106C43-8825-43FE-A258-44722B76D84F}" type="sibTrans" cxnId="{319E102B-ABC2-451B-AE01-D3DD2BA231B6}">
      <dgm:prSet/>
      <dgm:spPr/>
      <dgm:t>
        <a:bodyPr/>
        <a:lstStyle/>
        <a:p>
          <a:endParaRPr lang="en-US" sz="1200">
            <a:solidFill>
              <a:schemeClr val="tx1">
                <a:lumMod val="50000"/>
                <a:lumOff val="50000"/>
              </a:schemeClr>
            </a:solidFill>
            <a:latin typeface="Signika Negative" pitchFamily="2" charset="0"/>
          </a:endParaRPr>
        </a:p>
      </dgm:t>
    </dgm:pt>
    <dgm:pt modelId="{00F78FE4-2E50-4BEF-8B55-DA5A496D2CC4}">
      <dgm:prSet phldrT="[Text]" custT="1"/>
      <dgm:spPr/>
      <dgm:t>
        <a:bodyPr/>
        <a:lstStyle/>
        <a:p>
          <a:r>
            <a:rPr lang="es-HN" sz="1200" b="1" dirty="0" smtClean="0">
              <a:solidFill>
                <a:schemeClr val="tx1">
                  <a:lumMod val="50000"/>
                  <a:lumOff val="50000"/>
                </a:schemeClr>
              </a:solidFill>
              <a:latin typeface="Signika Negative" pitchFamily="2" charset="0"/>
            </a:rPr>
            <a:t>Design</a:t>
          </a:r>
          <a:endParaRPr lang="en-US" sz="1200" b="1" dirty="0">
            <a:solidFill>
              <a:schemeClr val="tx1">
                <a:lumMod val="50000"/>
                <a:lumOff val="50000"/>
              </a:schemeClr>
            </a:solidFill>
            <a:latin typeface="Signika Negative" pitchFamily="2" charset="0"/>
          </a:endParaRPr>
        </a:p>
      </dgm:t>
    </dgm:pt>
    <dgm:pt modelId="{856CD68F-2F5E-45E5-B6D1-AAFE53D7C75F}" type="parTrans" cxnId="{3C9D52E5-6252-4B42-8CD4-2B9E22DA6871}">
      <dgm:prSet/>
      <dgm:spPr/>
      <dgm:t>
        <a:bodyPr/>
        <a:lstStyle/>
        <a:p>
          <a:endParaRPr lang="en-US" sz="1200">
            <a:solidFill>
              <a:schemeClr val="tx1">
                <a:lumMod val="50000"/>
                <a:lumOff val="50000"/>
              </a:schemeClr>
            </a:solidFill>
            <a:latin typeface="Signika Negative" pitchFamily="2" charset="0"/>
          </a:endParaRPr>
        </a:p>
      </dgm:t>
    </dgm:pt>
    <dgm:pt modelId="{54B57326-2309-45D4-B32D-652ADACBD260}" type="sibTrans" cxnId="{3C9D52E5-6252-4B42-8CD4-2B9E22DA6871}">
      <dgm:prSet/>
      <dgm:spPr/>
      <dgm:t>
        <a:bodyPr/>
        <a:lstStyle/>
        <a:p>
          <a:endParaRPr lang="en-US" sz="1200">
            <a:solidFill>
              <a:schemeClr val="tx1">
                <a:lumMod val="50000"/>
                <a:lumOff val="50000"/>
              </a:schemeClr>
            </a:solidFill>
            <a:latin typeface="Signika Negative" pitchFamily="2" charset="0"/>
          </a:endParaRPr>
        </a:p>
      </dgm:t>
    </dgm:pt>
    <dgm:pt modelId="{FF81FD7D-5C4E-462C-BA0D-45642CF14F26}">
      <dgm:prSet phldrT="[Text]" custT="1"/>
      <dgm:spPr/>
      <dgm:t>
        <a:bodyPr/>
        <a:lstStyle/>
        <a:p>
          <a:r>
            <a:rPr lang="es-HN" sz="1200" b="1" smtClean="0">
              <a:solidFill>
                <a:schemeClr val="tx1">
                  <a:lumMod val="50000"/>
                  <a:lumOff val="50000"/>
                </a:schemeClr>
              </a:solidFill>
              <a:latin typeface="Signika Negative" pitchFamily="2" charset="0"/>
            </a:rPr>
            <a:t>Code</a:t>
          </a:r>
          <a:endParaRPr lang="en-US" sz="1200" b="1" dirty="0">
            <a:solidFill>
              <a:schemeClr val="tx1">
                <a:lumMod val="50000"/>
                <a:lumOff val="50000"/>
              </a:schemeClr>
            </a:solidFill>
            <a:latin typeface="Signika Negative" pitchFamily="2" charset="0"/>
          </a:endParaRPr>
        </a:p>
      </dgm:t>
    </dgm:pt>
    <dgm:pt modelId="{05001CA2-10C1-48F8-B6E0-162774F62F80}" type="parTrans" cxnId="{87A1C4EE-9A77-44EB-9810-E8D8B41ACF63}">
      <dgm:prSet/>
      <dgm:spPr/>
      <dgm:t>
        <a:bodyPr/>
        <a:lstStyle/>
        <a:p>
          <a:endParaRPr lang="en-US" sz="1200">
            <a:solidFill>
              <a:schemeClr val="tx1">
                <a:lumMod val="50000"/>
                <a:lumOff val="50000"/>
              </a:schemeClr>
            </a:solidFill>
            <a:latin typeface="Signika Negative" pitchFamily="2" charset="0"/>
          </a:endParaRPr>
        </a:p>
      </dgm:t>
    </dgm:pt>
    <dgm:pt modelId="{C001E147-B476-4D82-BB09-0B7ECC3BB5CF}" type="sibTrans" cxnId="{87A1C4EE-9A77-44EB-9810-E8D8B41ACF63}">
      <dgm:prSet/>
      <dgm:spPr/>
      <dgm:t>
        <a:bodyPr/>
        <a:lstStyle/>
        <a:p>
          <a:endParaRPr lang="en-US" sz="1200">
            <a:solidFill>
              <a:schemeClr val="tx1">
                <a:lumMod val="50000"/>
                <a:lumOff val="50000"/>
              </a:schemeClr>
            </a:solidFill>
            <a:latin typeface="Signika Negative" pitchFamily="2" charset="0"/>
          </a:endParaRPr>
        </a:p>
      </dgm:t>
    </dgm:pt>
    <dgm:pt modelId="{F3032FCE-773E-41C2-96AF-E51286635657}">
      <dgm:prSet phldrT="[Text]" custT="1"/>
      <dgm:spPr/>
      <dgm:t>
        <a:bodyPr/>
        <a:lstStyle/>
        <a:p>
          <a:r>
            <a:rPr lang="es-HN" sz="1200" b="1" smtClean="0">
              <a:solidFill>
                <a:schemeClr val="tx1">
                  <a:lumMod val="50000"/>
                  <a:lumOff val="50000"/>
                </a:schemeClr>
              </a:solidFill>
              <a:latin typeface="Signika Negative" pitchFamily="2" charset="0"/>
            </a:rPr>
            <a:t>Video</a:t>
          </a:r>
          <a:endParaRPr lang="en-US" sz="1200" b="1" dirty="0">
            <a:solidFill>
              <a:schemeClr val="tx1">
                <a:lumMod val="50000"/>
                <a:lumOff val="50000"/>
              </a:schemeClr>
            </a:solidFill>
            <a:latin typeface="Signika Negative" pitchFamily="2" charset="0"/>
          </a:endParaRPr>
        </a:p>
      </dgm:t>
    </dgm:pt>
    <dgm:pt modelId="{1C1F367A-916E-4F0C-964C-3F5A1BF218C6}" type="parTrans" cxnId="{2C400DD2-9D08-4F62-B628-E9007192E54B}">
      <dgm:prSet/>
      <dgm:spPr/>
      <dgm:t>
        <a:bodyPr/>
        <a:lstStyle/>
        <a:p>
          <a:endParaRPr lang="en-US" sz="1200">
            <a:solidFill>
              <a:schemeClr val="tx1">
                <a:lumMod val="50000"/>
                <a:lumOff val="50000"/>
              </a:schemeClr>
            </a:solidFill>
            <a:latin typeface="Signika Negative" pitchFamily="2" charset="0"/>
          </a:endParaRPr>
        </a:p>
      </dgm:t>
    </dgm:pt>
    <dgm:pt modelId="{5062BF2C-7D68-4C7D-881C-079BD0821E64}" type="sibTrans" cxnId="{2C400DD2-9D08-4F62-B628-E9007192E54B}">
      <dgm:prSet/>
      <dgm:spPr/>
      <dgm:t>
        <a:bodyPr/>
        <a:lstStyle/>
        <a:p>
          <a:endParaRPr lang="en-US" sz="1200">
            <a:solidFill>
              <a:schemeClr val="tx1">
                <a:lumMod val="50000"/>
                <a:lumOff val="50000"/>
              </a:schemeClr>
            </a:solidFill>
            <a:latin typeface="Signika Negative" pitchFamily="2" charset="0"/>
          </a:endParaRPr>
        </a:p>
      </dgm:t>
    </dgm:pt>
    <dgm:pt modelId="{3EA0CEAF-33EE-4C7F-9D56-32F5A8126723}">
      <dgm:prSet phldrT="[Text]" custT="1"/>
      <dgm:spPr>
        <a:noFill/>
      </dgm:spPr>
      <dgm:t>
        <a:bodyPr/>
        <a:lstStyle/>
        <a:p>
          <a:r>
            <a:rPr lang="es-HN" sz="1200" b="1" smtClean="0">
              <a:solidFill>
                <a:schemeClr val="tx1">
                  <a:lumMod val="50000"/>
                  <a:lumOff val="50000"/>
                </a:schemeClr>
              </a:solidFill>
              <a:latin typeface="Signika Negative" pitchFamily="2" charset="0"/>
            </a:rPr>
            <a:t>StoryBoard</a:t>
          </a:r>
          <a:endParaRPr lang="en-US" sz="1200" b="1" dirty="0">
            <a:solidFill>
              <a:schemeClr val="tx1">
                <a:lumMod val="50000"/>
                <a:lumOff val="50000"/>
              </a:schemeClr>
            </a:solidFill>
            <a:latin typeface="Signika Negative" pitchFamily="2" charset="0"/>
          </a:endParaRPr>
        </a:p>
      </dgm:t>
    </dgm:pt>
    <dgm:pt modelId="{15F37C37-339C-43B5-B7B8-2909288F924B}" type="parTrans" cxnId="{65141025-8D9D-4701-96E4-B3E71BE36BF4}">
      <dgm:prSet/>
      <dgm:spPr/>
      <dgm:t>
        <a:bodyPr/>
        <a:lstStyle/>
        <a:p>
          <a:endParaRPr lang="en-US" sz="1200">
            <a:solidFill>
              <a:schemeClr val="tx1">
                <a:lumMod val="50000"/>
                <a:lumOff val="50000"/>
              </a:schemeClr>
            </a:solidFill>
            <a:latin typeface="Signika Negative" pitchFamily="2" charset="0"/>
          </a:endParaRPr>
        </a:p>
      </dgm:t>
    </dgm:pt>
    <dgm:pt modelId="{13FE97CF-2136-4D23-B883-E2FEB0CBA46E}" type="sibTrans" cxnId="{65141025-8D9D-4701-96E4-B3E71BE36BF4}">
      <dgm:prSet/>
      <dgm:spPr/>
      <dgm:t>
        <a:bodyPr/>
        <a:lstStyle/>
        <a:p>
          <a:endParaRPr lang="en-US" sz="1200">
            <a:solidFill>
              <a:schemeClr val="tx1">
                <a:lumMod val="50000"/>
                <a:lumOff val="50000"/>
              </a:schemeClr>
            </a:solidFill>
            <a:latin typeface="Signika Negative" pitchFamily="2" charset="0"/>
          </a:endParaRPr>
        </a:p>
      </dgm:t>
    </dgm:pt>
    <dgm:pt modelId="{0EFB6773-66AC-4904-8D83-E555AFA26E3B}" type="pres">
      <dgm:prSet presAssocID="{11A356EA-E97D-45A2-9758-A8B8F1D13D7F}" presName="Name0" presStyleCnt="0">
        <dgm:presLayoutVars>
          <dgm:dir/>
        </dgm:presLayoutVars>
      </dgm:prSet>
      <dgm:spPr/>
      <dgm:t>
        <a:bodyPr/>
        <a:lstStyle/>
        <a:p>
          <a:endParaRPr lang="en-US"/>
        </a:p>
      </dgm:t>
    </dgm:pt>
    <dgm:pt modelId="{82255A1F-8F1F-4E14-BF2B-8C7A9566A5FA}" type="pres">
      <dgm:prSet presAssocID="{9D61B7FB-E3ED-4CA1-9C39-4229CA860740}" presName="parComposite" presStyleCnt="0"/>
      <dgm:spPr/>
    </dgm:pt>
    <dgm:pt modelId="{9094FA21-6E92-441B-8C9F-52D734A65193}" type="pres">
      <dgm:prSet presAssocID="{9D61B7FB-E3ED-4CA1-9C39-4229CA860740}" presName="parBigCircle" presStyleLbl="node0" presStyleIdx="0" presStyleCnt="3"/>
      <dgm:spPr>
        <a:solidFill>
          <a:schemeClr val="tx1">
            <a:lumMod val="50000"/>
            <a:lumOff val="50000"/>
          </a:schemeClr>
        </a:solidFill>
        <a:ln>
          <a:noFill/>
        </a:ln>
      </dgm:spPr>
      <dgm:t>
        <a:bodyPr/>
        <a:lstStyle/>
        <a:p>
          <a:endParaRPr lang="en-US"/>
        </a:p>
      </dgm:t>
    </dgm:pt>
    <dgm:pt modelId="{B00C6C6B-F6B4-4049-B3E3-7FFC7CD52822}" type="pres">
      <dgm:prSet presAssocID="{9D61B7FB-E3ED-4CA1-9C39-4229CA860740}" presName="parTx" presStyleLbl="revTx" presStyleIdx="0" presStyleCnt="15"/>
      <dgm:spPr/>
      <dgm:t>
        <a:bodyPr/>
        <a:lstStyle/>
        <a:p>
          <a:endParaRPr lang="en-US"/>
        </a:p>
      </dgm:t>
    </dgm:pt>
    <dgm:pt modelId="{FA1C6AFA-99C7-4032-B7EF-CE0B3D8757F6}" type="pres">
      <dgm:prSet presAssocID="{9D61B7FB-E3ED-4CA1-9C39-4229CA860740}" presName="bSpace" presStyleCnt="0"/>
      <dgm:spPr/>
    </dgm:pt>
    <dgm:pt modelId="{7C2BD2AA-7356-4229-B772-E9DE52729B32}" type="pres">
      <dgm:prSet presAssocID="{9D61B7FB-E3ED-4CA1-9C39-4229CA860740}" presName="parBackupNorm" presStyleCnt="0"/>
      <dgm:spPr/>
    </dgm:pt>
    <dgm:pt modelId="{ABF8444C-73AC-427A-A676-39F3B67FC07C}" type="pres">
      <dgm:prSet presAssocID="{D7CF575A-B5E6-4E0A-8F81-108860391226}" presName="parSpace" presStyleCnt="0"/>
      <dgm:spPr/>
    </dgm:pt>
    <dgm:pt modelId="{6864E324-BF2E-4F41-851E-7132FCB320FD}" type="pres">
      <dgm:prSet presAssocID="{D598275C-A264-427F-8317-78ADAF7BD767}" presName="desBackupLeftNorm" presStyleCnt="0"/>
      <dgm:spPr/>
    </dgm:pt>
    <dgm:pt modelId="{280ECFE3-4FE2-4173-936F-7743FBFEBF12}" type="pres">
      <dgm:prSet presAssocID="{D598275C-A264-427F-8317-78ADAF7BD767}" presName="desComposite" presStyleCnt="0"/>
      <dgm:spPr/>
    </dgm:pt>
    <dgm:pt modelId="{E4D33CD8-13F9-45F3-B19D-D4C75FD41E93}" type="pres">
      <dgm:prSet presAssocID="{D598275C-A264-427F-8317-78ADAF7BD767}" presName="desCircle" presStyleLbl="node1" presStyleIdx="0" presStyleCnt="6"/>
      <dgm:spPr>
        <a:solidFill>
          <a:schemeClr val="bg1">
            <a:lumMod val="75000"/>
          </a:schemeClr>
        </a:solidFill>
        <a:ln>
          <a:noFill/>
        </a:ln>
      </dgm:spPr>
      <dgm:t>
        <a:bodyPr/>
        <a:lstStyle/>
        <a:p>
          <a:endParaRPr lang="en-US"/>
        </a:p>
      </dgm:t>
    </dgm:pt>
    <dgm:pt modelId="{FF7C2AD6-F06E-495E-B18A-71694065E1F1}" type="pres">
      <dgm:prSet presAssocID="{D598275C-A264-427F-8317-78ADAF7BD767}" presName="chTx" presStyleLbl="revTx" presStyleIdx="1" presStyleCnt="15"/>
      <dgm:spPr/>
      <dgm:t>
        <a:bodyPr/>
        <a:lstStyle/>
        <a:p>
          <a:endParaRPr lang="en-US"/>
        </a:p>
      </dgm:t>
    </dgm:pt>
    <dgm:pt modelId="{BB248908-9D96-4712-BD7C-D34657635399}" type="pres">
      <dgm:prSet presAssocID="{D598275C-A264-427F-8317-78ADAF7BD767}" presName="desTx" presStyleLbl="revTx" presStyleIdx="2" presStyleCnt="15">
        <dgm:presLayoutVars>
          <dgm:bulletEnabled val="1"/>
        </dgm:presLayoutVars>
      </dgm:prSet>
      <dgm:spPr/>
    </dgm:pt>
    <dgm:pt modelId="{695D9801-D22E-4F2B-8A8F-50134D36EED1}" type="pres">
      <dgm:prSet presAssocID="{D598275C-A264-427F-8317-78ADAF7BD767}" presName="desBackupRightNorm" presStyleCnt="0"/>
      <dgm:spPr/>
    </dgm:pt>
    <dgm:pt modelId="{7F97BDAC-E2FD-4E63-AA26-74B9C254D98D}" type="pres">
      <dgm:prSet presAssocID="{AB7EB0C8-D109-497A-A8D7-0FAA0E363A91}" presName="desSpace" presStyleCnt="0"/>
      <dgm:spPr/>
    </dgm:pt>
    <dgm:pt modelId="{E5E02041-40DD-49FB-A6CF-1D618EF6661B}" type="pres">
      <dgm:prSet presAssocID="{54A1A598-E4A0-4FE5-BEFD-747D7E314B69}" presName="desBackupLeftNorm" presStyleCnt="0"/>
      <dgm:spPr/>
    </dgm:pt>
    <dgm:pt modelId="{A477B782-454B-4046-855F-D15EA9D5FC01}" type="pres">
      <dgm:prSet presAssocID="{54A1A598-E4A0-4FE5-BEFD-747D7E314B69}" presName="desComposite" presStyleCnt="0"/>
      <dgm:spPr/>
    </dgm:pt>
    <dgm:pt modelId="{20EDCF62-ECF3-49B7-A947-063D93C223C6}" type="pres">
      <dgm:prSet presAssocID="{54A1A598-E4A0-4FE5-BEFD-747D7E314B69}" presName="desCircle" presStyleLbl="node1" presStyleIdx="1" presStyleCnt="6"/>
      <dgm:spPr>
        <a:solidFill>
          <a:srgbClr val="D1493B"/>
        </a:solidFill>
        <a:ln>
          <a:noFill/>
        </a:ln>
      </dgm:spPr>
      <dgm:t>
        <a:bodyPr/>
        <a:lstStyle/>
        <a:p>
          <a:endParaRPr lang="en-US"/>
        </a:p>
      </dgm:t>
    </dgm:pt>
    <dgm:pt modelId="{0D2127CC-8202-46E5-B4F6-0BA25F4FC865}" type="pres">
      <dgm:prSet presAssocID="{54A1A598-E4A0-4FE5-BEFD-747D7E314B69}" presName="chTx" presStyleLbl="revTx" presStyleIdx="3" presStyleCnt="15"/>
      <dgm:spPr/>
      <dgm:t>
        <a:bodyPr/>
        <a:lstStyle/>
        <a:p>
          <a:endParaRPr lang="en-US"/>
        </a:p>
      </dgm:t>
    </dgm:pt>
    <dgm:pt modelId="{BDAE6568-F900-4FC2-811A-BD397A9CA778}" type="pres">
      <dgm:prSet presAssocID="{54A1A598-E4A0-4FE5-BEFD-747D7E314B69}" presName="desTx" presStyleLbl="revTx" presStyleIdx="4" presStyleCnt="15">
        <dgm:presLayoutVars>
          <dgm:bulletEnabled val="1"/>
        </dgm:presLayoutVars>
      </dgm:prSet>
      <dgm:spPr/>
    </dgm:pt>
    <dgm:pt modelId="{168918C2-8475-47A4-8F0C-9DFF81B65540}" type="pres">
      <dgm:prSet presAssocID="{54A1A598-E4A0-4FE5-BEFD-747D7E314B69}" presName="desBackupRightNorm" presStyleCnt="0"/>
      <dgm:spPr/>
    </dgm:pt>
    <dgm:pt modelId="{1237432F-09EA-4EF0-ADAF-9CEFD92FE2CF}" type="pres">
      <dgm:prSet presAssocID="{552DBCB7-FCAC-43ED-8C8B-446B4B16D60D}" presName="desSpace" presStyleCnt="0"/>
      <dgm:spPr/>
    </dgm:pt>
    <dgm:pt modelId="{D08628EE-9E2F-4AB8-974B-50E98DA63B2D}" type="pres">
      <dgm:prSet presAssocID="{55CC4D67-D2E2-4D99-8892-82E9C03C8865}" presName="desBackupLeftNorm" presStyleCnt="0"/>
      <dgm:spPr/>
    </dgm:pt>
    <dgm:pt modelId="{4C428E38-09EF-4E7E-B5EA-E6C6822C8CEA}" type="pres">
      <dgm:prSet presAssocID="{55CC4D67-D2E2-4D99-8892-82E9C03C8865}" presName="desComposite" presStyleCnt="0"/>
      <dgm:spPr/>
    </dgm:pt>
    <dgm:pt modelId="{A3DC1A6D-DB22-4631-A0F0-70909BA800F4}" type="pres">
      <dgm:prSet presAssocID="{55CC4D67-D2E2-4D99-8892-82E9C03C8865}" presName="desCircle" presStyleLbl="node1" presStyleIdx="2" presStyleCnt="6"/>
      <dgm:spPr>
        <a:solidFill>
          <a:schemeClr val="tx1">
            <a:lumMod val="50000"/>
            <a:lumOff val="50000"/>
          </a:schemeClr>
        </a:solidFill>
        <a:ln>
          <a:noFill/>
        </a:ln>
      </dgm:spPr>
      <dgm:t>
        <a:bodyPr/>
        <a:lstStyle/>
        <a:p>
          <a:endParaRPr lang="en-US"/>
        </a:p>
      </dgm:t>
    </dgm:pt>
    <dgm:pt modelId="{A539913A-2FAF-4695-AB12-246038A3501C}" type="pres">
      <dgm:prSet presAssocID="{55CC4D67-D2E2-4D99-8892-82E9C03C8865}" presName="chTx" presStyleLbl="revTx" presStyleIdx="5" presStyleCnt="15"/>
      <dgm:spPr/>
      <dgm:t>
        <a:bodyPr/>
        <a:lstStyle/>
        <a:p>
          <a:endParaRPr lang="en-US"/>
        </a:p>
      </dgm:t>
    </dgm:pt>
    <dgm:pt modelId="{F9A010F6-1752-4796-B13C-5F01C5542EC5}" type="pres">
      <dgm:prSet presAssocID="{55CC4D67-D2E2-4D99-8892-82E9C03C8865}" presName="desTx" presStyleLbl="revTx" presStyleIdx="6" presStyleCnt="15">
        <dgm:presLayoutVars>
          <dgm:bulletEnabled val="1"/>
        </dgm:presLayoutVars>
      </dgm:prSet>
      <dgm:spPr/>
    </dgm:pt>
    <dgm:pt modelId="{4F2AF194-E4FE-494C-91FA-D7509A4D1BDB}" type="pres">
      <dgm:prSet presAssocID="{55CC4D67-D2E2-4D99-8892-82E9C03C8865}" presName="desBackupRightNorm" presStyleCnt="0"/>
      <dgm:spPr/>
    </dgm:pt>
    <dgm:pt modelId="{FEC4AA28-FA58-49AD-A7E4-A4F6BC9CC68F}" type="pres">
      <dgm:prSet presAssocID="{20E2B00A-9877-41E5-B217-F2315C523A60}" presName="desSpace" presStyleCnt="0"/>
      <dgm:spPr/>
    </dgm:pt>
    <dgm:pt modelId="{343E01D8-8608-4749-BA70-7EDEDC2493A5}" type="pres">
      <dgm:prSet presAssocID="{12749784-A624-4C12-B8E1-80BA4988BE55}" presName="parComposite" presStyleCnt="0"/>
      <dgm:spPr/>
    </dgm:pt>
    <dgm:pt modelId="{5C522835-6051-478E-93C2-1B65DBE37A20}" type="pres">
      <dgm:prSet presAssocID="{12749784-A624-4C12-B8E1-80BA4988BE55}" presName="parBigCircle" presStyleLbl="node0" presStyleIdx="1" presStyleCnt="3"/>
      <dgm:spPr>
        <a:solidFill>
          <a:srgbClr val="F5C24C"/>
        </a:solidFill>
        <a:ln>
          <a:noFill/>
        </a:ln>
      </dgm:spPr>
      <dgm:t>
        <a:bodyPr/>
        <a:lstStyle/>
        <a:p>
          <a:endParaRPr lang="en-US"/>
        </a:p>
      </dgm:t>
    </dgm:pt>
    <dgm:pt modelId="{241A6A55-B5F4-4B17-95D0-1FC307881EE9}" type="pres">
      <dgm:prSet presAssocID="{12749784-A624-4C12-B8E1-80BA4988BE55}" presName="parTx" presStyleLbl="revTx" presStyleIdx="7" presStyleCnt="15"/>
      <dgm:spPr/>
      <dgm:t>
        <a:bodyPr/>
        <a:lstStyle/>
        <a:p>
          <a:endParaRPr lang="en-US"/>
        </a:p>
      </dgm:t>
    </dgm:pt>
    <dgm:pt modelId="{4210BB7E-4D10-4629-A2BC-3B92DA6D3430}" type="pres">
      <dgm:prSet presAssocID="{12749784-A624-4C12-B8E1-80BA4988BE55}" presName="bSpace" presStyleCnt="0"/>
      <dgm:spPr/>
    </dgm:pt>
    <dgm:pt modelId="{AA2C50B3-7EAB-4CEA-9FE7-E2EFE628EBBE}" type="pres">
      <dgm:prSet presAssocID="{12749784-A624-4C12-B8E1-80BA4988BE55}" presName="parBackupNorm" presStyleCnt="0"/>
      <dgm:spPr/>
    </dgm:pt>
    <dgm:pt modelId="{5E229419-7F93-481C-A96B-642B277B6302}" type="pres">
      <dgm:prSet presAssocID="{60106C43-8825-43FE-A258-44722B76D84F}" presName="parSpace" presStyleCnt="0"/>
      <dgm:spPr/>
    </dgm:pt>
    <dgm:pt modelId="{632CA4C0-AEDF-40AE-88EA-66979EE6BCD2}" type="pres">
      <dgm:prSet presAssocID="{00F78FE4-2E50-4BEF-8B55-DA5A496D2CC4}" presName="desBackupLeftNorm" presStyleCnt="0"/>
      <dgm:spPr/>
    </dgm:pt>
    <dgm:pt modelId="{58685AE6-5FA1-4D7B-8017-1CEDAF77914D}" type="pres">
      <dgm:prSet presAssocID="{00F78FE4-2E50-4BEF-8B55-DA5A496D2CC4}" presName="desComposite" presStyleCnt="0"/>
      <dgm:spPr/>
    </dgm:pt>
    <dgm:pt modelId="{25A57590-8647-4C3B-9936-CBAD56C181B4}" type="pres">
      <dgm:prSet presAssocID="{00F78FE4-2E50-4BEF-8B55-DA5A496D2CC4}" presName="desCircle" presStyleLbl="node1" presStyleIdx="3" presStyleCnt="6"/>
      <dgm:spPr>
        <a:solidFill>
          <a:schemeClr val="bg1">
            <a:lumMod val="75000"/>
          </a:schemeClr>
        </a:solidFill>
        <a:ln>
          <a:noFill/>
        </a:ln>
      </dgm:spPr>
      <dgm:t>
        <a:bodyPr/>
        <a:lstStyle/>
        <a:p>
          <a:endParaRPr lang="en-US"/>
        </a:p>
      </dgm:t>
    </dgm:pt>
    <dgm:pt modelId="{6A1C371E-91AF-4447-AD0D-4E8308796E55}" type="pres">
      <dgm:prSet presAssocID="{00F78FE4-2E50-4BEF-8B55-DA5A496D2CC4}" presName="chTx" presStyleLbl="revTx" presStyleIdx="8" presStyleCnt="15"/>
      <dgm:spPr/>
      <dgm:t>
        <a:bodyPr/>
        <a:lstStyle/>
        <a:p>
          <a:endParaRPr lang="en-US"/>
        </a:p>
      </dgm:t>
    </dgm:pt>
    <dgm:pt modelId="{A654F903-C2DA-41DF-8398-BE45BD9C96C5}" type="pres">
      <dgm:prSet presAssocID="{00F78FE4-2E50-4BEF-8B55-DA5A496D2CC4}" presName="desTx" presStyleLbl="revTx" presStyleIdx="9" presStyleCnt="15">
        <dgm:presLayoutVars>
          <dgm:bulletEnabled val="1"/>
        </dgm:presLayoutVars>
      </dgm:prSet>
      <dgm:spPr/>
    </dgm:pt>
    <dgm:pt modelId="{4AA4239B-D2F0-4C5E-92D0-4F9F2E1ED320}" type="pres">
      <dgm:prSet presAssocID="{00F78FE4-2E50-4BEF-8B55-DA5A496D2CC4}" presName="desBackupRightNorm" presStyleCnt="0"/>
      <dgm:spPr/>
    </dgm:pt>
    <dgm:pt modelId="{0DC40140-E2A6-40C2-ACC2-52856001EAA5}" type="pres">
      <dgm:prSet presAssocID="{54B57326-2309-45D4-B32D-652ADACBD260}" presName="desSpace" presStyleCnt="0"/>
      <dgm:spPr/>
    </dgm:pt>
    <dgm:pt modelId="{676E56AF-AD61-4814-B714-FD8C67CA1212}" type="pres">
      <dgm:prSet presAssocID="{FF81FD7D-5C4E-462C-BA0D-45642CF14F26}" presName="desBackupLeftNorm" presStyleCnt="0"/>
      <dgm:spPr/>
    </dgm:pt>
    <dgm:pt modelId="{E43CFA3C-ED81-4384-80AE-7505E2A1DBFF}" type="pres">
      <dgm:prSet presAssocID="{FF81FD7D-5C4E-462C-BA0D-45642CF14F26}" presName="desComposite" presStyleCnt="0"/>
      <dgm:spPr/>
    </dgm:pt>
    <dgm:pt modelId="{A02E959B-411E-4C1F-8F26-514705971A1A}" type="pres">
      <dgm:prSet presAssocID="{FF81FD7D-5C4E-462C-BA0D-45642CF14F26}" presName="desCircle" presStyleLbl="node1" presStyleIdx="4" presStyleCnt="6"/>
      <dgm:spPr>
        <a:solidFill>
          <a:srgbClr val="0EBEA9"/>
        </a:solidFill>
        <a:ln>
          <a:noFill/>
        </a:ln>
      </dgm:spPr>
      <dgm:t>
        <a:bodyPr/>
        <a:lstStyle/>
        <a:p>
          <a:endParaRPr lang="en-US"/>
        </a:p>
      </dgm:t>
    </dgm:pt>
    <dgm:pt modelId="{136D5986-2128-4EC6-BE62-F070D82271A8}" type="pres">
      <dgm:prSet presAssocID="{FF81FD7D-5C4E-462C-BA0D-45642CF14F26}" presName="chTx" presStyleLbl="revTx" presStyleIdx="10" presStyleCnt="15"/>
      <dgm:spPr/>
      <dgm:t>
        <a:bodyPr/>
        <a:lstStyle/>
        <a:p>
          <a:endParaRPr lang="en-US"/>
        </a:p>
      </dgm:t>
    </dgm:pt>
    <dgm:pt modelId="{5E2D2A9F-C2E1-4BEF-9A90-A4C4423A7A86}" type="pres">
      <dgm:prSet presAssocID="{FF81FD7D-5C4E-462C-BA0D-45642CF14F26}" presName="desTx" presStyleLbl="revTx" presStyleIdx="11" presStyleCnt="15">
        <dgm:presLayoutVars>
          <dgm:bulletEnabled val="1"/>
        </dgm:presLayoutVars>
      </dgm:prSet>
      <dgm:spPr/>
    </dgm:pt>
    <dgm:pt modelId="{CFC66794-08DD-487B-A5EC-E264804067E8}" type="pres">
      <dgm:prSet presAssocID="{FF81FD7D-5C4E-462C-BA0D-45642CF14F26}" presName="desBackupRightNorm" presStyleCnt="0"/>
      <dgm:spPr/>
    </dgm:pt>
    <dgm:pt modelId="{00419D66-974B-440C-A3AB-A821201332FA}" type="pres">
      <dgm:prSet presAssocID="{C001E147-B476-4D82-BB09-0B7ECC3BB5CF}" presName="desSpace" presStyleCnt="0"/>
      <dgm:spPr/>
    </dgm:pt>
    <dgm:pt modelId="{AAC9234D-4AB9-4DB8-B2BD-F9F9CCDC7FF5}" type="pres">
      <dgm:prSet presAssocID="{F3032FCE-773E-41C2-96AF-E51286635657}" presName="parComposite" presStyleCnt="0"/>
      <dgm:spPr/>
    </dgm:pt>
    <dgm:pt modelId="{8474D242-1073-4BBC-A41D-A99C9F313A31}" type="pres">
      <dgm:prSet presAssocID="{F3032FCE-773E-41C2-96AF-E51286635657}" presName="parBigCircle" presStyleLbl="node0" presStyleIdx="2" presStyleCnt="3"/>
      <dgm:spPr>
        <a:solidFill>
          <a:schemeClr val="bg1">
            <a:lumMod val="50000"/>
          </a:schemeClr>
        </a:solidFill>
        <a:ln>
          <a:noFill/>
        </a:ln>
      </dgm:spPr>
      <dgm:t>
        <a:bodyPr/>
        <a:lstStyle/>
        <a:p>
          <a:endParaRPr lang="en-US"/>
        </a:p>
      </dgm:t>
    </dgm:pt>
    <dgm:pt modelId="{053B37CF-5BCA-442A-949D-5BC08F6FAA98}" type="pres">
      <dgm:prSet presAssocID="{F3032FCE-773E-41C2-96AF-E51286635657}" presName="parTx" presStyleLbl="revTx" presStyleIdx="12" presStyleCnt="15"/>
      <dgm:spPr/>
      <dgm:t>
        <a:bodyPr/>
        <a:lstStyle/>
        <a:p>
          <a:endParaRPr lang="en-US"/>
        </a:p>
      </dgm:t>
    </dgm:pt>
    <dgm:pt modelId="{5D2B9F86-BBF9-48D2-89DE-A74FD3F54A5B}" type="pres">
      <dgm:prSet presAssocID="{F3032FCE-773E-41C2-96AF-E51286635657}" presName="bSpace" presStyleCnt="0"/>
      <dgm:spPr/>
    </dgm:pt>
    <dgm:pt modelId="{3DB58462-673B-44D7-ADC7-0ED2531D45AF}" type="pres">
      <dgm:prSet presAssocID="{F3032FCE-773E-41C2-96AF-E51286635657}" presName="parBackupNorm" presStyleCnt="0"/>
      <dgm:spPr/>
    </dgm:pt>
    <dgm:pt modelId="{8644F183-2D10-4D66-BA1C-4888B4C121E9}" type="pres">
      <dgm:prSet presAssocID="{5062BF2C-7D68-4C7D-881C-079BD0821E64}" presName="parSpace" presStyleCnt="0"/>
      <dgm:spPr/>
    </dgm:pt>
    <dgm:pt modelId="{9F84EF67-9FB1-4B52-B0BE-A3A9AC9BE84E}" type="pres">
      <dgm:prSet presAssocID="{3EA0CEAF-33EE-4C7F-9D56-32F5A8126723}" presName="desBackupLeftNorm" presStyleCnt="0"/>
      <dgm:spPr/>
    </dgm:pt>
    <dgm:pt modelId="{7DD5C477-B3B2-459E-9C18-48EC1A45F014}" type="pres">
      <dgm:prSet presAssocID="{3EA0CEAF-33EE-4C7F-9D56-32F5A8126723}" presName="desComposite" presStyleCnt="0"/>
      <dgm:spPr/>
    </dgm:pt>
    <dgm:pt modelId="{1ACB27CE-16A4-47A0-B1B3-A75D6BC0E8C2}" type="pres">
      <dgm:prSet presAssocID="{3EA0CEAF-33EE-4C7F-9D56-32F5A8126723}" presName="desCircle" presStyleLbl="node1" presStyleIdx="5" presStyleCnt="6"/>
      <dgm:spPr>
        <a:solidFill>
          <a:srgbClr val="4BACC6"/>
        </a:solidFill>
        <a:ln>
          <a:noFill/>
        </a:ln>
      </dgm:spPr>
      <dgm:t>
        <a:bodyPr/>
        <a:lstStyle/>
        <a:p>
          <a:endParaRPr lang="en-US"/>
        </a:p>
      </dgm:t>
    </dgm:pt>
    <dgm:pt modelId="{2FE4A122-15FA-4CC1-95A1-1D87DD710C63}" type="pres">
      <dgm:prSet presAssocID="{3EA0CEAF-33EE-4C7F-9D56-32F5A8126723}" presName="chTx" presStyleLbl="revTx" presStyleIdx="13" presStyleCnt="15"/>
      <dgm:spPr/>
      <dgm:t>
        <a:bodyPr/>
        <a:lstStyle/>
        <a:p>
          <a:endParaRPr lang="en-US"/>
        </a:p>
      </dgm:t>
    </dgm:pt>
    <dgm:pt modelId="{1E4B3D3F-DBB4-4E09-B7A1-EF447B6D5E90}" type="pres">
      <dgm:prSet presAssocID="{3EA0CEAF-33EE-4C7F-9D56-32F5A8126723}" presName="desTx" presStyleLbl="revTx" presStyleIdx="14" presStyleCnt="15">
        <dgm:presLayoutVars>
          <dgm:bulletEnabled val="1"/>
        </dgm:presLayoutVars>
      </dgm:prSet>
      <dgm:spPr/>
    </dgm:pt>
    <dgm:pt modelId="{CBDB149C-C62A-40DA-B58F-486D28B425C2}" type="pres">
      <dgm:prSet presAssocID="{3EA0CEAF-33EE-4C7F-9D56-32F5A8126723}" presName="desBackupRightNorm" presStyleCnt="0"/>
      <dgm:spPr/>
    </dgm:pt>
    <dgm:pt modelId="{022893D3-4259-4E3C-AE90-2FBAD5E8644E}" type="pres">
      <dgm:prSet presAssocID="{13FE97CF-2136-4D23-B883-E2FEB0CBA46E}" presName="desSpace" presStyleCnt="0"/>
      <dgm:spPr/>
    </dgm:pt>
  </dgm:ptLst>
  <dgm:cxnLst>
    <dgm:cxn modelId="{55D68AD3-A2E4-4396-9EB7-79C6985236B2}" type="presOf" srcId="{11A356EA-E97D-45A2-9758-A8B8F1D13D7F}" destId="{0EFB6773-66AC-4904-8D83-E555AFA26E3B}" srcOrd="0" destOrd="0" presId="urn:microsoft.com/office/officeart/2008/layout/CircleAccentTimeline"/>
    <dgm:cxn modelId="{F781BD4F-8343-4735-AA9F-C675FF0902E0}" srcId="{9D61B7FB-E3ED-4CA1-9C39-4229CA860740}" destId="{D598275C-A264-427F-8317-78ADAF7BD767}" srcOrd="0" destOrd="0" parTransId="{2000AC4F-E347-4E2F-BF83-29DA1FD24CED}" sibTransId="{AB7EB0C8-D109-497A-A8D7-0FAA0E363A91}"/>
    <dgm:cxn modelId="{4545A4D2-11F5-4C9B-BAC6-5F2D83C72F00}" srcId="{9D61B7FB-E3ED-4CA1-9C39-4229CA860740}" destId="{55CC4D67-D2E2-4D99-8892-82E9C03C8865}" srcOrd="2" destOrd="0" parTransId="{3637D47C-3C52-46D0-962D-679913BD9C0D}" sibTransId="{20E2B00A-9877-41E5-B217-F2315C523A60}"/>
    <dgm:cxn modelId="{059A0BD9-0CB8-42B1-BB73-2CCCEF21629B}" type="presOf" srcId="{F3032FCE-773E-41C2-96AF-E51286635657}" destId="{053B37CF-5BCA-442A-949D-5BC08F6FAA98}" srcOrd="0" destOrd="0" presId="urn:microsoft.com/office/officeart/2008/layout/CircleAccentTimeline"/>
    <dgm:cxn modelId="{2C400DD2-9D08-4F62-B628-E9007192E54B}" srcId="{11A356EA-E97D-45A2-9758-A8B8F1D13D7F}" destId="{F3032FCE-773E-41C2-96AF-E51286635657}" srcOrd="2" destOrd="0" parTransId="{1C1F367A-916E-4F0C-964C-3F5A1BF218C6}" sibTransId="{5062BF2C-7D68-4C7D-881C-079BD0821E64}"/>
    <dgm:cxn modelId="{3C9D52E5-6252-4B42-8CD4-2B9E22DA6871}" srcId="{12749784-A624-4C12-B8E1-80BA4988BE55}" destId="{00F78FE4-2E50-4BEF-8B55-DA5A496D2CC4}" srcOrd="0" destOrd="0" parTransId="{856CD68F-2F5E-45E5-B6D1-AAFE53D7C75F}" sibTransId="{54B57326-2309-45D4-B32D-652ADACBD260}"/>
    <dgm:cxn modelId="{2FC85DF8-FAB8-4651-9BB2-781226D3AB4A}" type="presOf" srcId="{FF81FD7D-5C4E-462C-BA0D-45642CF14F26}" destId="{136D5986-2128-4EC6-BE62-F070D82271A8}" srcOrd="0" destOrd="0" presId="urn:microsoft.com/office/officeart/2008/layout/CircleAccentTimeline"/>
    <dgm:cxn modelId="{D3F8F281-A146-4D32-A8E4-1788CAB27314}" type="presOf" srcId="{12749784-A624-4C12-B8E1-80BA4988BE55}" destId="{241A6A55-B5F4-4B17-95D0-1FC307881EE9}" srcOrd="0" destOrd="0" presId="urn:microsoft.com/office/officeart/2008/layout/CircleAccentTimeline"/>
    <dgm:cxn modelId="{13A4960E-D367-4372-AA8B-358BE4DBFBEE}" type="presOf" srcId="{3EA0CEAF-33EE-4C7F-9D56-32F5A8126723}" destId="{2FE4A122-15FA-4CC1-95A1-1D87DD710C63}" srcOrd="0" destOrd="0" presId="urn:microsoft.com/office/officeart/2008/layout/CircleAccentTimeline"/>
    <dgm:cxn modelId="{78A70AE1-8E37-42F2-88F5-BF84AFF76DFD}" type="presOf" srcId="{9D61B7FB-E3ED-4CA1-9C39-4229CA860740}" destId="{B00C6C6B-F6B4-4049-B3E3-7FFC7CD52822}" srcOrd="0" destOrd="0" presId="urn:microsoft.com/office/officeart/2008/layout/CircleAccentTimeline"/>
    <dgm:cxn modelId="{319E102B-ABC2-451B-AE01-D3DD2BA231B6}" srcId="{11A356EA-E97D-45A2-9758-A8B8F1D13D7F}" destId="{12749784-A624-4C12-B8E1-80BA4988BE55}" srcOrd="1" destOrd="0" parTransId="{3FDE26AB-83DD-4DB4-9E47-DD59F8E6E5EB}" sibTransId="{60106C43-8825-43FE-A258-44722B76D84F}"/>
    <dgm:cxn modelId="{B8EB5029-7A11-4580-A2DF-0D9FAD4466B3}" srcId="{11A356EA-E97D-45A2-9758-A8B8F1D13D7F}" destId="{9D61B7FB-E3ED-4CA1-9C39-4229CA860740}" srcOrd="0" destOrd="0" parTransId="{28309DFD-5232-42AA-A04C-C60BD4245B9E}" sibTransId="{D7CF575A-B5E6-4E0A-8F81-108860391226}"/>
    <dgm:cxn modelId="{E273588A-58F7-473F-90A1-F04C36ECD331}" type="presOf" srcId="{55CC4D67-D2E2-4D99-8892-82E9C03C8865}" destId="{A539913A-2FAF-4695-AB12-246038A3501C}" srcOrd="0" destOrd="0" presId="urn:microsoft.com/office/officeart/2008/layout/CircleAccentTimeline"/>
    <dgm:cxn modelId="{371070FF-8351-483F-B879-699BAA8752F5}" srcId="{9D61B7FB-E3ED-4CA1-9C39-4229CA860740}" destId="{54A1A598-E4A0-4FE5-BEFD-747D7E314B69}" srcOrd="1" destOrd="0" parTransId="{9DDB4517-6F2D-41CC-9F92-A51E03B018E1}" sibTransId="{552DBCB7-FCAC-43ED-8C8B-446B4B16D60D}"/>
    <dgm:cxn modelId="{5EE8193E-D097-4EEB-B73D-6B445A10E171}" type="presOf" srcId="{00F78FE4-2E50-4BEF-8B55-DA5A496D2CC4}" destId="{6A1C371E-91AF-4447-AD0D-4E8308796E55}" srcOrd="0" destOrd="0" presId="urn:microsoft.com/office/officeart/2008/layout/CircleAccentTimeline"/>
    <dgm:cxn modelId="{65141025-8D9D-4701-96E4-B3E71BE36BF4}" srcId="{F3032FCE-773E-41C2-96AF-E51286635657}" destId="{3EA0CEAF-33EE-4C7F-9D56-32F5A8126723}" srcOrd="0" destOrd="0" parTransId="{15F37C37-339C-43B5-B7B8-2909288F924B}" sibTransId="{13FE97CF-2136-4D23-B883-E2FEB0CBA46E}"/>
    <dgm:cxn modelId="{E1B54A27-6352-4601-9FD5-52AF49E0D4CC}" type="presOf" srcId="{D598275C-A264-427F-8317-78ADAF7BD767}" destId="{FF7C2AD6-F06E-495E-B18A-71694065E1F1}" srcOrd="0" destOrd="0" presId="urn:microsoft.com/office/officeart/2008/layout/CircleAccentTimeline"/>
    <dgm:cxn modelId="{87A1C4EE-9A77-44EB-9810-E8D8B41ACF63}" srcId="{12749784-A624-4C12-B8E1-80BA4988BE55}" destId="{FF81FD7D-5C4E-462C-BA0D-45642CF14F26}" srcOrd="1" destOrd="0" parTransId="{05001CA2-10C1-48F8-B6E0-162774F62F80}" sibTransId="{C001E147-B476-4D82-BB09-0B7ECC3BB5CF}"/>
    <dgm:cxn modelId="{1CB8BF05-D1C7-457A-9537-4229B756BA0C}" type="presOf" srcId="{54A1A598-E4A0-4FE5-BEFD-747D7E314B69}" destId="{0D2127CC-8202-46E5-B4F6-0BA25F4FC865}" srcOrd="0" destOrd="0" presId="urn:microsoft.com/office/officeart/2008/layout/CircleAccentTimeline"/>
    <dgm:cxn modelId="{792F3322-961E-4465-8EE5-F539A54C4103}" type="presParOf" srcId="{0EFB6773-66AC-4904-8D83-E555AFA26E3B}" destId="{82255A1F-8F1F-4E14-BF2B-8C7A9566A5FA}" srcOrd="0" destOrd="0" presId="urn:microsoft.com/office/officeart/2008/layout/CircleAccentTimeline"/>
    <dgm:cxn modelId="{66B152FE-0D38-4FEA-87F8-DAB2DB9B452D}" type="presParOf" srcId="{82255A1F-8F1F-4E14-BF2B-8C7A9566A5FA}" destId="{9094FA21-6E92-441B-8C9F-52D734A65193}" srcOrd="0" destOrd="0" presId="urn:microsoft.com/office/officeart/2008/layout/CircleAccentTimeline"/>
    <dgm:cxn modelId="{FACD5444-1070-4374-93D2-992394AF3E68}" type="presParOf" srcId="{82255A1F-8F1F-4E14-BF2B-8C7A9566A5FA}" destId="{B00C6C6B-F6B4-4049-B3E3-7FFC7CD52822}" srcOrd="1" destOrd="0" presId="urn:microsoft.com/office/officeart/2008/layout/CircleAccentTimeline"/>
    <dgm:cxn modelId="{03CA2311-5228-4351-8C11-F2C8D13A6649}" type="presParOf" srcId="{82255A1F-8F1F-4E14-BF2B-8C7A9566A5FA}" destId="{FA1C6AFA-99C7-4032-B7EF-CE0B3D8757F6}" srcOrd="2" destOrd="0" presId="urn:microsoft.com/office/officeart/2008/layout/CircleAccentTimeline"/>
    <dgm:cxn modelId="{B123B1E0-CAB9-4E19-8647-6C2E360D7DBA}" type="presParOf" srcId="{0EFB6773-66AC-4904-8D83-E555AFA26E3B}" destId="{7C2BD2AA-7356-4229-B772-E9DE52729B32}" srcOrd="1" destOrd="0" presId="urn:microsoft.com/office/officeart/2008/layout/CircleAccentTimeline"/>
    <dgm:cxn modelId="{D1AEC982-0237-4858-9AB6-7A9508BF1CE1}" type="presParOf" srcId="{0EFB6773-66AC-4904-8D83-E555AFA26E3B}" destId="{ABF8444C-73AC-427A-A676-39F3B67FC07C}" srcOrd="2" destOrd="0" presId="urn:microsoft.com/office/officeart/2008/layout/CircleAccentTimeline"/>
    <dgm:cxn modelId="{CE40EE3F-9310-427F-81A7-7326BE173E1F}" type="presParOf" srcId="{0EFB6773-66AC-4904-8D83-E555AFA26E3B}" destId="{6864E324-BF2E-4F41-851E-7132FCB320FD}" srcOrd="3" destOrd="0" presId="urn:microsoft.com/office/officeart/2008/layout/CircleAccentTimeline"/>
    <dgm:cxn modelId="{FD9A6121-5005-428F-BE08-B2DD998DE3AA}" type="presParOf" srcId="{0EFB6773-66AC-4904-8D83-E555AFA26E3B}" destId="{280ECFE3-4FE2-4173-936F-7743FBFEBF12}" srcOrd="4" destOrd="0" presId="urn:microsoft.com/office/officeart/2008/layout/CircleAccentTimeline"/>
    <dgm:cxn modelId="{6835B11E-9E35-435C-B48F-DADE1067166D}" type="presParOf" srcId="{280ECFE3-4FE2-4173-936F-7743FBFEBF12}" destId="{E4D33CD8-13F9-45F3-B19D-D4C75FD41E93}" srcOrd="0" destOrd="0" presId="urn:microsoft.com/office/officeart/2008/layout/CircleAccentTimeline"/>
    <dgm:cxn modelId="{038FB3E9-4C6D-4830-AB98-10BA45AFC4A0}" type="presParOf" srcId="{280ECFE3-4FE2-4173-936F-7743FBFEBF12}" destId="{FF7C2AD6-F06E-495E-B18A-71694065E1F1}" srcOrd="1" destOrd="0" presId="urn:microsoft.com/office/officeart/2008/layout/CircleAccentTimeline"/>
    <dgm:cxn modelId="{339E4016-23DA-4C83-AD3D-D3A0C35EA0B8}" type="presParOf" srcId="{280ECFE3-4FE2-4173-936F-7743FBFEBF12}" destId="{BB248908-9D96-4712-BD7C-D34657635399}" srcOrd="2" destOrd="0" presId="urn:microsoft.com/office/officeart/2008/layout/CircleAccentTimeline"/>
    <dgm:cxn modelId="{E87F7994-4A32-426C-AA25-ADB03503CD8F}" type="presParOf" srcId="{0EFB6773-66AC-4904-8D83-E555AFA26E3B}" destId="{695D9801-D22E-4F2B-8A8F-50134D36EED1}" srcOrd="5" destOrd="0" presId="urn:microsoft.com/office/officeart/2008/layout/CircleAccentTimeline"/>
    <dgm:cxn modelId="{1ECEBB44-478C-4A52-98A4-851485F33867}" type="presParOf" srcId="{0EFB6773-66AC-4904-8D83-E555AFA26E3B}" destId="{7F97BDAC-E2FD-4E63-AA26-74B9C254D98D}" srcOrd="6" destOrd="0" presId="urn:microsoft.com/office/officeart/2008/layout/CircleAccentTimeline"/>
    <dgm:cxn modelId="{45EBE438-AE33-4214-847A-1F379091BE45}" type="presParOf" srcId="{0EFB6773-66AC-4904-8D83-E555AFA26E3B}" destId="{E5E02041-40DD-49FB-A6CF-1D618EF6661B}" srcOrd="7" destOrd="0" presId="urn:microsoft.com/office/officeart/2008/layout/CircleAccentTimeline"/>
    <dgm:cxn modelId="{73470C53-24EC-44F3-B65B-CDFFBB73E775}" type="presParOf" srcId="{0EFB6773-66AC-4904-8D83-E555AFA26E3B}" destId="{A477B782-454B-4046-855F-D15EA9D5FC01}" srcOrd="8" destOrd="0" presId="urn:microsoft.com/office/officeart/2008/layout/CircleAccentTimeline"/>
    <dgm:cxn modelId="{C3C91A9C-2B82-4EE6-9809-2AA74B15C613}" type="presParOf" srcId="{A477B782-454B-4046-855F-D15EA9D5FC01}" destId="{20EDCF62-ECF3-49B7-A947-063D93C223C6}" srcOrd="0" destOrd="0" presId="urn:microsoft.com/office/officeart/2008/layout/CircleAccentTimeline"/>
    <dgm:cxn modelId="{8950B5E5-B2F0-43C6-9746-B38B177E029F}" type="presParOf" srcId="{A477B782-454B-4046-855F-D15EA9D5FC01}" destId="{0D2127CC-8202-46E5-B4F6-0BA25F4FC865}" srcOrd="1" destOrd="0" presId="urn:microsoft.com/office/officeart/2008/layout/CircleAccentTimeline"/>
    <dgm:cxn modelId="{93366EC7-2895-4B86-8182-62ECF346D56A}" type="presParOf" srcId="{A477B782-454B-4046-855F-D15EA9D5FC01}" destId="{BDAE6568-F900-4FC2-811A-BD397A9CA778}" srcOrd="2" destOrd="0" presId="urn:microsoft.com/office/officeart/2008/layout/CircleAccentTimeline"/>
    <dgm:cxn modelId="{B3CF7CDC-4332-497D-9909-CE90371E43ED}" type="presParOf" srcId="{0EFB6773-66AC-4904-8D83-E555AFA26E3B}" destId="{168918C2-8475-47A4-8F0C-9DFF81B65540}" srcOrd="9" destOrd="0" presId="urn:microsoft.com/office/officeart/2008/layout/CircleAccentTimeline"/>
    <dgm:cxn modelId="{58783CFC-9EED-4706-810D-BF91BCA94BDB}" type="presParOf" srcId="{0EFB6773-66AC-4904-8D83-E555AFA26E3B}" destId="{1237432F-09EA-4EF0-ADAF-9CEFD92FE2CF}" srcOrd="10" destOrd="0" presId="urn:microsoft.com/office/officeart/2008/layout/CircleAccentTimeline"/>
    <dgm:cxn modelId="{EFC1FF83-70BE-4F08-B279-DC049828BEA6}" type="presParOf" srcId="{0EFB6773-66AC-4904-8D83-E555AFA26E3B}" destId="{D08628EE-9E2F-4AB8-974B-50E98DA63B2D}" srcOrd="11" destOrd="0" presId="urn:microsoft.com/office/officeart/2008/layout/CircleAccentTimeline"/>
    <dgm:cxn modelId="{2DF96CBF-68FB-4CA8-8467-090CF5CD1058}" type="presParOf" srcId="{0EFB6773-66AC-4904-8D83-E555AFA26E3B}" destId="{4C428E38-09EF-4E7E-B5EA-E6C6822C8CEA}" srcOrd="12" destOrd="0" presId="urn:microsoft.com/office/officeart/2008/layout/CircleAccentTimeline"/>
    <dgm:cxn modelId="{1FB9127A-2D98-4854-9683-E146ED4020F3}" type="presParOf" srcId="{4C428E38-09EF-4E7E-B5EA-E6C6822C8CEA}" destId="{A3DC1A6D-DB22-4631-A0F0-70909BA800F4}" srcOrd="0" destOrd="0" presId="urn:microsoft.com/office/officeart/2008/layout/CircleAccentTimeline"/>
    <dgm:cxn modelId="{D8839B4E-9179-42B5-99C9-2E9A286DFFE5}" type="presParOf" srcId="{4C428E38-09EF-4E7E-B5EA-E6C6822C8CEA}" destId="{A539913A-2FAF-4695-AB12-246038A3501C}" srcOrd="1" destOrd="0" presId="urn:microsoft.com/office/officeart/2008/layout/CircleAccentTimeline"/>
    <dgm:cxn modelId="{CCCE91F9-A48D-4EA1-A6E4-715395D317BA}" type="presParOf" srcId="{4C428E38-09EF-4E7E-B5EA-E6C6822C8CEA}" destId="{F9A010F6-1752-4796-B13C-5F01C5542EC5}" srcOrd="2" destOrd="0" presId="urn:microsoft.com/office/officeart/2008/layout/CircleAccentTimeline"/>
    <dgm:cxn modelId="{060813F1-8C7D-4403-9252-F6CF931F5BE1}" type="presParOf" srcId="{0EFB6773-66AC-4904-8D83-E555AFA26E3B}" destId="{4F2AF194-E4FE-494C-91FA-D7509A4D1BDB}" srcOrd="13" destOrd="0" presId="urn:microsoft.com/office/officeart/2008/layout/CircleAccentTimeline"/>
    <dgm:cxn modelId="{07004BB0-489A-4C06-88DA-6BF4824B8318}" type="presParOf" srcId="{0EFB6773-66AC-4904-8D83-E555AFA26E3B}" destId="{FEC4AA28-FA58-49AD-A7E4-A4F6BC9CC68F}" srcOrd="14" destOrd="0" presId="urn:microsoft.com/office/officeart/2008/layout/CircleAccentTimeline"/>
    <dgm:cxn modelId="{DFD0C174-932B-4BF3-A39C-086B3B6AF159}" type="presParOf" srcId="{0EFB6773-66AC-4904-8D83-E555AFA26E3B}" destId="{343E01D8-8608-4749-BA70-7EDEDC2493A5}" srcOrd="15" destOrd="0" presId="urn:microsoft.com/office/officeart/2008/layout/CircleAccentTimeline"/>
    <dgm:cxn modelId="{FE2821D7-B971-498D-992B-6E4AD04310FD}" type="presParOf" srcId="{343E01D8-8608-4749-BA70-7EDEDC2493A5}" destId="{5C522835-6051-478E-93C2-1B65DBE37A20}" srcOrd="0" destOrd="0" presId="urn:microsoft.com/office/officeart/2008/layout/CircleAccentTimeline"/>
    <dgm:cxn modelId="{BD296321-34EB-496F-9A59-D0A28CA59707}" type="presParOf" srcId="{343E01D8-8608-4749-BA70-7EDEDC2493A5}" destId="{241A6A55-B5F4-4B17-95D0-1FC307881EE9}" srcOrd="1" destOrd="0" presId="urn:microsoft.com/office/officeart/2008/layout/CircleAccentTimeline"/>
    <dgm:cxn modelId="{F8B766BA-2671-4724-84AE-B8CC84644BCB}" type="presParOf" srcId="{343E01D8-8608-4749-BA70-7EDEDC2493A5}" destId="{4210BB7E-4D10-4629-A2BC-3B92DA6D3430}" srcOrd="2" destOrd="0" presId="urn:microsoft.com/office/officeart/2008/layout/CircleAccentTimeline"/>
    <dgm:cxn modelId="{A5F91CA6-7952-44DB-A431-2C71BFC4A10D}" type="presParOf" srcId="{0EFB6773-66AC-4904-8D83-E555AFA26E3B}" destId="{AA2C50B3-7EAB-4CEA-9FE7-E2EFE628EBBE}" srcOrd="16" destOrd="0" presId="urn:microsoft.com/office/officeart/2008/layout/CircleAccentTimeline"/>
    <dgm:cxn modelId="{820F1224-8FFF-4DE2-87E7-4CDF197DA5E8}" type="presParOf" srcId="{0EFB6773-66AC-4904-8D83-E555AFA26E3B}" destId="{5E229419-7F93-481C-A96B-642B277B6302}" srcOrd="17" destOrd="0" presId="urn:microsoft.com/office/officeart/2008/layout/CircleAccentTimeline"/>
    <dgm:cxn modelId="{EC25B5D1-A2CD-417D-950E-00C098C99AFC}" type="presParOf" srcId="{0EFB6773-66AC-4904-8D83-E555AFA26E3B}" destId="{632CA4C0-AEDF-40AE-88EA-66979EE6BCD2}" srcOrd="18" destOrd="0" presId="urn:microsoft.com/office/officeart/2008/layout/CircleAccentTimeline"/>
    <dgm:cxn modelId="{88208A47-66EE-4D31-9B43-62C552C182F8}" type="presParOf" srcId="{0EFB6773-66AC-4904-8D83-E555AFA26E3B}" destId="{58685AE6-5FA1-4D7B-8017-1CEDAF77914D}" srcOrd="19" destOrd="0" presId="urn:microsoft.com/office/officeart/2008/layout/CircleAccentTimeline"/>
    <dgm:cxn modelId="{E6C345AB-ADC3-4525-BAC8-F1029BE974E2}" type="presParOf" srcId="{58685AE6-5FA1-4D7B-8017-1CEDAF77914D}" destId="{25A57590-8647-4C3B-9936-CBAD56C181B4}" srcOrd="0" destOrd="0" presId="urn:microsoft.com/office/officeart/2008/layout/CircleAccentTimeline"/>
    <dgm:cxn modelId="{DB19EBD6-F9A9-44D8-BA06-C5E4197E354C}" type="presParOf" srcId="{58685AE6-5FA1-4D7B-8017-1CEDAF77914D}" destId="{6A1C371E-91AF-4447-AD0D-4E8308796E55}" srcOrd="1" destOrd="0" presId="urn:microsoft.com/office/officeart/2008/layout/CircleAccentTimeline"/>
    <dgm:cxn modelId="{D4DE0649-FFD4-4723-9755-F4CAEA1C45BF}" type="presParOf" srcId="{58685AE6-5FA1-4D7B-8017-1CEDAF77914D}" destId="{A654F903-C2DA-41DF-8398-BE45BD9C96C5}" srcOrd="2" destOrd="0" presId="urn:microsoft.com/office/officeart/2008/layout/CircleAccentTimeline"/>
    <dgm:cxn modelId="{607EF164-872F-4CE1-B72E-00E21FB62CDD}" type="presParOf" srcId="{0EFB6773-66AC-4904-8D83-E555AFA26E3B}" destId="{4AA4239B-D2F0-4C5E-92D0-4F9F2E1ED320}" srcOrd="20" destOrd="0" presId="urn:microsoft.com/office/officeart/2008/layout/CircleAccentTimeline"/>
    <dgm:cxn modelId="{4D3DF1B3-8EF8-4046-A5EC-9A7A320044D9}" type="presParOf" srcId="{0EFB6773-66AC-4904-8D83-E555AFA26E3B}" destId="{0DC40140-E2A6-40C2-ACC2-52856001EAA5}" srcOrd="21" destOrd="0" presId="urn:microsoft.com/office/officeart/2008/layout/CircleAccentTimeline"/>
    <dgm:cxn modelId="{6FA70203-AE42-4926-B90A-B78B44EED0C4}" type="presParOf" srcId="{0EFB6773-66AC-4904-8D83-E555AFA26E3B}" destId="{676E56AF-AD61-4814-B714-FD8C67CA1212}" srcOrd="22" destOrd="0" presId="urn:microsoft.com/office/officeart/2008/layout/CircleAccentTimeline"/>
    <dgm:cxn modelId="{AD528EA2-7FEC-43EA-A45F-17DF42D25C81}" type="presParOf" srcId="{0EFB6773-66AC-4904-8D83-E555AFA26E3B}" destId="{E43CFA3C-ED81-4384-80AE-7505E2A1DBFF}" srcOrd="23" destOrd="0" presId="urn:microsoft.com/office/officeart/2008/layout/CircleAccentTimeline"/>
    <dgm:cxn modelId="{0DBBAB2F-32D0-4DE2-99E1-C8F3BA2B5D9B}" type="presParOf" srcId="{E43CFA3C-ED81-4384-80AE-7505E2A1DBFF}" destId="{A02E959B-411E-4C1F-8F26-514705971A1A}" srcOrd="0" destOrd="0" presId="urn:microsoft.com/office/officeart/2008/layout/CircleAccentTimeline"/>
    <dgm:cxn modelId="{F50097CD-7549-4039-B124-2CCE5B8AB686}" type="presParOf" srcId="{E43CFA3C-ED81-4384-80AE-7505E2A1DBFF}" destId="{136D5986-2128-4EC6-BE62-F070D82271A8}" srcOrd="1" destOrd="0" presId="urn:microsoft.com/office/officeart/2008/layout/CircleAccentTimeline"/>
    <dgm:cxn modelId="{CF678FF0-4F07-4C62-830C-67F3386FADD4}" type="presParOf" srcId="{E43CFA3C-ED81-4384-80AE-7505E2A1DBFF}" destId="{5E2D2A9F-C2E1-4BEF-9A90-A4C4423A7A86}" srcOrd="2" destOrd="0" presId="urn:microsoft.com/office/officeart/2008/layout/CircleAccentTimeline"/>
    <dgm:cxn modelId="{B6AFB644-DDB3-4501-8895-4F06E7F2B689}" type="presParOf" srcId="{0EFB6773-66AC-4904-8D83-E555AFA26E3B}" destId="{CFC66794-08DD-487B-A5EC-E264804067E8}" srcOrd="24" destOrd="0" presId="urn:microsoft.com/office/officeart/2008/layout/CircleAccentTimeline"/>
    <dgm:cxn modelId="{EC784F42-C004-48D4-80E9-D66BE4975CF9}" type="presParOf" srcId="{0EFB6773-66AC-4904-8D83-E555AFA26E3B}" destId="{00419D66-974B-440C-A3AB-A821201332FA}" srcOrd="25" destOrd="0" presId="urn:microsoft.com/office/officeart/2008/layout/CircleAccentTimeline"/>
    <dgm:cxn modelId="{094B1806-0B77-461B-8E49-0182EF6885A0}" type="presParOf" srcId="{0EFB6773-66AC-4904-8D83-E555AFA26E3B}" destId="{AAC9234D-4AB9-4DB8-B2BD-F9F9CCDC7FF5}" srcOrd="26" destOrd="0" presId="urn:microsoft.com/office/officeart/2008/layout/CircleAccentTimeline"/>
    <dgm:cxn modelId="{67A0A1AA-5D01-48DF-91B8-46C80602F5C4}" type="presParOf" srcId="{AAC9234D-4AB9-4DB8-B2BD-F9F9CCDC7FF5}" destId="{8474D242-1073-4BBC-A41D-A99C9F313A31}" srcOrd="0" destOrd="0" presId="urn:microsoft.com/office/officeart/2008/layout/CircleAccentTimeline"/>
    <dgm:cxn modelId="{84AD19F1-FA8B-49DD-9710-1E93694C99D9}" type="presParOf" srcId="{AAC9234D-4AB9-4DB8-B2BD-F9F9CCDC7FF5}" destId="{053B37CF-5BCA-442A-949D-5BC08F6FAA98}" srcOrd="1" destOrd="0" presId="urn:microsoft.com/office/officeart/2008/layout/CircleAccentTimeline"/>
    <dgm:cxn modelId="{4BE72CE1-2A3B-495C-89AA-BD7A71294044}" type="presParOf" srcId="{AAC9234D-4AB9-4DB8-B2BD-F9F9CCDC7FF5}" destId="{5D2B9F86-BBF9-48D2-89DE-A74FD3F54A5B}" srcOrd="2" destOrd="0" presId="urn:microsoft.com/office/officeart/2008/layout/CircleAccentTimeline"/>
    <dgm:cxn modelId="{61F57463-F05D-40AA-8071-07AB2AE7E683}" type="presParOf" srcId="{0EFB6773-66AC-4904-8D83-E555AFA26E3B}" destId="{3DB58462-673B-44D7-ADC7-0ED2531D45AF}" srcOrd="27" destOrd="0" presId="urn:microsoft.com/office/officeart/2008/layout/CircleAccentTimeline"/>
    <dgm:cxn modelId="{5FB19E8F-8DE3-4C60-B6FE-FE77E0793702}" type="presParOf" srcId="{0EFB6773-66AC-4904-8D83-E555AFA26E3B}" destId="{8644F183-2D10-4D66-BA1C-4888B4C121E9}" srcOrd="28" destOrd="0" presId="urn:microsoft.com/office/officeart/2008/layout/CircleAccentTimeline"/>
    <dgm:cxn modelId="{C4592FF4-B2F7-44AF-B155-3699E90F4EDB}" type="presParOf" srcId="{0EFB6773-66AC-4904-8D83-E555AFA26E3B}" destId="{9F84EF67-9FB1-4B52-B0BE-A3A9AC9BE84E}" srcOrd="29" destOrd="0" presId="urn:microsoft.com/office/officeart/2008/layout/CircleAccentTimeline"/>
    <dgm:cxn modelId="{713EA0F4-8859-4BB4-9DF1-7A2142168B16}" type="presParOf" srcId="{0EFB6773-66AC-4904-8D83-E555AFA26E3B}" destId="{7DD5C477-B3B2-459E-9C18-48EC1A45F014}" srcOrd="30" destOrd="0" presId="urn:microsoft.com/office/officeart/2008/layout/CircleAccentTimeline"/>
    <dgm:cxn modelId="{784BB3C5-9339-4916-BB05-1290213FBBA6}" type="presParOf" srcId="{7DD5C477-B3B2-459E-9C18-48EC1A45F014}" destId="{1ACB27CE-16A4-47A0-B1B3-A75D6BC0E8C2}" srcOrd="0" destOrd="0" presId="urn:microsoft.com/office/officeart/2008/layout/CircleAccentTimeline"/>
    <dgm:cxn modelId="{D10688E7-2430-4E91-9686-F5E1AAE61A7C}" type="presParOf" srcId="{7DD5C477-B3B2-459E-9C18-48EC1A45F014}" destId="{2FE4A122-15FA-4CC1-95A1-1D87DD710C63}" srcOrd="1" destOrd="0" presId="urn:microsoft.com/office/officeart/2008/layout/CircleAccentTimeline"/>
    <dgm:cxn modelId="{53BE9956-4BF2-45EF-BEBF-3609E0EF84C3}" type="presParOf" srcId="{7DD5C477-B3B2-459E-9C18-48EC1A45F014}" destId="{1E4B3D3F-DBB4-4E09-B7A1-EF447B6D5E90}" srcOrd="2" destOrd="0" presId="urn:microsoft.com/office/officeart/2008/layout/CircleAccentTimeline"/>
    <dgm:cxn modelId="{2B62283D-AE20-4D17-95CF-96AFD3A0343A}" type="presParOf" srcId="{0EFB6773-66AC-4904-8D83-E555AFA26E3B}" destId="{CBDB149C-C62A-40DA-B58F-486D28B425C2}" srcOrd="31" destOrd="0" presId="urn:microsoft.com/office/officeart/2008/layout/CircleAccentTimeline"/>
    <dgm:cxn modelId="{22F1315C-A306-43B9-982D-2C38F229AA2E}" type="presParOf" srcId="{0EFB6773-66AC-4904-8D83-E555AFA26E3B}" destId="{022893D3-4259-4E3C-AE90-2FBAD5E8644E}" srcOrd="3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8F4BF2-4A7E-4009-A738-ECACEF691D08}" type="doc">
      <dgm:prSet loTypeId="urn:microsoft.com/office/officeart/2005/8/layout/venn2" loCatId="relationship" qsTypeId="urn:microsoft.com/office/officeart/2005/8/quickstyle/simple4" qsCatId="simple" csTypeId="urn:microsoft.com/office/officeart/2005/8/colors/colorful4" csCatId="colorful" phldr="1"/>
      <dgm:spPr/>
      <dgm:t>
        <a:bodyPr/>
        <a:lstStyle/>
        <a:p>
          <a:endParaRPr lang="en-US"/>
        </a:p>
      </dgm:t>
    </dgm:pt>
    <dgm:pt modelId="{D6C8C54F-D9AA-4848-A010-0BAE4D01A49B}">
      <dgm:prSet phldrT="[Text]"/>
      <dgm:spPr>
        <a:solidFill>
          <a:srgbClr val="D1493B"/>
        </a:solidFill>
        <a:effectLst/>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dgm:t>
        <a:bodyPr/>
        <a:lstStyle/>
        <a:p>
          <a:endParaRPr lang="en-US" b="1"/>
        </a:p>
      </dgm:t>
    </dgm:pt>
    <dgm:pt modelId="{CC849DF2-E712-4D15-81C6-4DBFCBE023D1}">
      <dgm:prSet phldrT="[Text]"/>
      <dgm:spPr>
        <a:solidFill>
          <a:srgbClr val="F5C24C"/>
        </a:solidFill>
        <a:effectLst/>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dgm:t>
        <a:bodyPr/>
        <a:lstStyle/>
        <a:p>
          <a:endParaRPr lang="en-US" b="1"/>
        </a:p>
      </dgm:t>
    </dgm:pt>
    <dgm:pt modelId="{4CFB7970-9B1D-40D7-9582-67C5DA03196F}">
      <dgm:prSet phldrT="[Text]"/>
      <dgm:spPr>
        <a:solidFill>
          <a:srgbClr val="0EBEA9"/>
        </a:solidFill>
        <a:effectLst/>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dgm:t>
        <a:bodyPr/>
        <a:lstStyle/>
        <a:p>
          <a:endParaRPr lang="en-US" b="1"/>
        </a:p>
      </dgm:t>
    </dgm:pt>
    <dgm:pt modelId="{593C28C7-E003-4C43-AB37-0531851F47D2}">
      <dgm:prSet phldrT="[Text]"/>
      <dgm:spPr>
        <a:solidFill>
          <a:srgbClr val="4BACC6"/>
        </a:solidFill>
        <a:effectLst/>
      </dgm:spPr>
      <dgm:t>
        <a:bodyPr/>
        <a:lstStyle/>
        <a:p>
          <a:r>
            <a:rPr lang="es-HN" b="1" dirty="0" smtClean="0"/>
            <a:t>Vimeo</a:t>
          </a:r>
          <a:endParaRPr lang="en-US" b="1" dirty="0"/>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5C65F3F1-9DD9-4489-AE1E-1A71F031B1AF}" type="pres">
      <dgm:prSet presAssocID="{4F8F4BF2-4A7E-4009-A738-ECACEF691D08}" presName="Name0" presStyleCnt="0">
        <dgm:presLayoutVars>
          <dgm:chMax val="7"/>
          <dgm:resizeHandles val="exact"/>
        </dgm:presLayoutVars>
      </dgm:prSet>
      <dgm:spPr/>
      <dgm:t>
        <a:bodyPr/>
        <a:lstStyle/>
        <a:p>
          <a:endParaRPr lang="en-US"/>
        </a:p>
      </dgm:t>
    </dgm:pt>
    <dgm:pt modelId="{C0AE28D9-7891-4001-9059-FC4DC770C09D}" type="pres">
      <dgm:prSet presAssocID="{4F8F4BF2-4A7E-4009-A738-ECACEF691D08}" presName="comp1" presStyleCnt="0"/>
      <dgm:spPr/>
      <dgm:t>
        <a:bodyPr/>
        <a:lstStyle/>
        <a:p>
          <a:endParaRPr lang="en-US"/>
        </a:p>
      </dgm:t>
    </dgm:pt>
    <dgm:pt modelId="{3504DB31-4071-4520-B3A6-42C90A444DFA}" type="pres">
      <dgm:prSet presAssocID="{4F8F4BF2-4A7E-4009-A738-ECACEF691D08}" presName="circle1" presStyleLbl="node1" presStyleIdx="0" presStyleCnt="4"/>
      <dgm:spPr/>
      <dgm:t>
        <a:bodyPr/>
        <a:lstStyle/>
        <a:p>
          <a:endParaRPr lang="en-US"/>
        </a:p>
      </dgm:t>
    </dgm:pt>
    <dgm:pt modelId="{120ED71F-D018-4C48-BACF-6D9F8B3431F7}" type="pres">
      <dgm:prSet presAssocID="{4F8F4BF2-4A7E-4009-A738-ECACEF691D08}" presName="c1text" presStyleLbl="node1" presStyleIdx="0" presStyleCnt="4">
        <dgm:presLayoutVars>
          <dgm:bulletEnabled val="1"/>
        </dgm:presLayoutVars>
      </dgm:prSet>
      <dgm:spPr/>
      <dgm:t>
        <a:bodyPr/>
        <a:lstStyle/>
        <a:p>
          <a:endParaRPr lang="en-US"/>
        </a:p>
      </dgm:t>
    </dgm:pt>
    <dgm:pt modelId="{B2F7AA10-89D5-4F88-94C4-AE23CB823140}" type="pres">
      <dgm:prSet presAssocID="{4F8F4BF2-4A7E-4009-A738-ECACEF691D08}" presName="comp2" presStyleCnt="0"/>
      <dgm:spPr/>
      <dgm:t>
        <a:bodyPr/>
        <a:lstStyle/>
        <a:p>
          <a:endParaRPr lang="en-US"/>
        </a:p>
      </dgm:t>
    </dgm:pt>
    <dgm:pt modelId="{38AED138-7E9F-4D17-8C00-1A54A0157ACD}" type="pres">
      <dgm:prSet presAssocID="{4F8F4BF2-4A7E-4009-A738-ECACEF691D08}" presName="circle2" presStyleLbl="node1" presStyleIdx="1" presStyleCnt="4"/>
      <dgm:spPr/>
      <dgm:t>
        <a:bodyPr/>
        <a:lstStyle/>
        <a:p>
          <a:endParaRPr lang="en-US"/>
        </a:p>
      </dgm:t>
    </dgm:pt>
    <dgm:pt modelId="{ED106CF3-74FD-479B-A5C8-DE44EFA0C645}" type="pres">
      <dgm:prSet presAssocID="{4F8F4BF2-4A7E-4009-A738-ECACEF691D08}" presName="c2text" presStyleLbl="node1" presStyleIdx="1" presStyleCnt="4">
        <dgm:presLayoutVars>
          <dgm:bulletEnabled val="1"/>
        </dgm:presLayoutVars>
      </dgm:prSet>
      <dgm:spPr/>
      <dgm:t>
        <a:bodyPr/>
        <a:lstStyle/>
        <a:p>
          <a:endParaRPr lang="en-US"/>
        </a:p>
      </dgm:t>
    </dgm:pt>
    <dgm:pt modelId="{52A67DB2-5701-4ADE-A8E2-A5811E809E7F}" type="pres">
      <dgm:prSet presAssocID="{4F8F4BF2-4A7E-4009-A738-ECACEF691D08}" presName="comp3" presStyleCnt="0"/>
      <dgm:spPr/>
      <dgm:t>
        <a:bodyPr/>
        <a:lstStyle/>
        <a:p>
          <a:endParaRPr lang="en-US"/>
        </a:p>
      </dgm:t>
    </dgm:pt>
    <dgm:pt modelId="{E300FB00-4B93-4E94-A78E-AD9F281E080B}" type="pres">
      <dgm:prSet presAssocID="{4F8F4BF2-4A7E-4009-A738-ECACEF691D08}" presName="circle3" presStyleLbl="node1" presStyleIdx="2" presStyleCnt="4"/>
      <dgm:spPr/>
      <dgm:t>
        <a:bodyPr/>
        <a:lstStyle/>
        <a:p>
          <a:endParaRPr lang="en-US"/>
        </a:p>
      </dgm:t>
    </dgm:pt>
    <dgm:pt modelId="{C8D99C8A-7313-40E8-80E4-AB7F5CA881B2}" type="pres">
      <dgm:prSet presAssocID="{4F8F4BF2-4A7E-4009-A738-ECACEF691D08}" presName="c3text" presStyleLbl="node1" presStyleIdx="2" presStyleCnt="4">
        <dgm:presLayoutVars>
          <dgm:bulletEnabled val="1"/>
        </dgm:presLayoutVars>
      </dgm:prSet>
      <dgm:spPr/>
      <dgm:t>
        <a:bodyPr/>
        <a:lstStyle/>
        <a:p>
          <a:endParaRPr lang="en-US"/>
        </a:p>
      </dgm:t>
    </dgm:pt>
    <dgm:pt modelId="{304EE5A6-2A5C-4324-8970-D56856AFCB13}" type="pres">
      <dgm:prSet presAssocID="{4F8F4BF2-4A7E-4009-A738-ECACEF691D08}" presName="comp4" presStyleCnt="0"/>
      <dgm:spPr/>
      <dgm:t>
        <a:bodyPr/>
        <a:lstStyle/>
        <a:p>
          <a:endParaRPr lang="en-US"/>
        </a:p>
      </dgm:t>
    </dgm:pt>
    <dgm:pt modelId="{73D34EB8-FAC1-4145-AA07-B146152380FE}" type="pres">
      <dgm:prSet presAssocID="{4F8F4BF2-4A7E-4009-A738-ECACEF691D08}" presName="circle4" presStyleLbl="node1" presStyleIdx="3" presStyleCnt="4"/>
      <dgm:spPr/>
      <dgm:t>
        <a:bodyPr/>
        <a:lstStyle/>
        <a:p>
          <a:endParaRPr lang="en-US"/>
        </a:p>
      </dgm:t>
    </dgm:pt>
    <dgm:pt modelId="{11A6A0B2-2AEA-4124-A192-F6C7833AB861}" type="pres">
      <dgm:prSet presAssocID="{4F8F4BF2-4A7E-4009-A738-ECACEF691D08}" presName="c4text" presStyleLbl="node1" presStyleIdx="3" presStyleCnt="4">
        <dgm:presLayoutVars>
          <dgm:bulletEnabled val="1"/>
        </dgm:presLayoutVars>
      </dgm:prSet>
      <dgm:spPr/>
      <dgm:t>
        <a:bodyPr/>
        <a:lstStyle/>
        <a:p>
          <a:endParaRPr lang="en-US"/>
        </a:p>
      </dgm:t>
    </dgm:pt>
  </dgm:ptLst>
  <dgm:cxnLst>
    <dgm:cxn modelId="{0DCCC804-31FF-4573-A6CA-5F5255BCA2C6}" srcId="{4F8F4BF2-4A7E-4009-A738-ECACEF691D08}" destId="{D6C8C54F-D9AA-4848-A010-0BAE4D01A49B}" srcOrd="0" destOrd="0" parTransId="{CAB547EF-E6F1-498C-9EEC-47CCDDD04707}" sibTransId="{AF989992-899A-4358-939B-F9A317DB71F0}"/>
    <dgm:cxn modelId="{CEF70CDF-25F0-4F49-ACA9-D8F8089AC992}" type="presOf" srcId="{D6C8C54F-D9AA-4848-A010-0BAE4D01A49B}" destId="{120ED71F-D018-4C48-BACF-6D9F8B3431F7}" srcOrd="1" destOrd="0" presId="urn:microsoft.com/office/officeart/2005/8/layout/venn2"/>
    <dgm:cxn modelId="{7F73F357-87EE-4818-8A91-0FA5506FF6C5}" type="presOf" srcId="{CC849DF2-E712-4D15-81C6-4DBFCBE023D1}" destId="{38AED138-7E9F-4D17-8C00-1A54A0157ACD}" srcOrd="0" destOrd="0" presId="urn:microsoft.com/office/officeart/2005/8/layout/venn2"/>
    <dgm:cxn modelId="{8E961811-8812-48A2-9EE6-655361747E6B}" type="presOf" srcId="{593C28C7-E003-4C43-AB37-0531851F47D2}" destId="{73D34EB8-FAC1-4145-AA07-B146152380FE}" srcOrd="0" destOrd="0" presId="urn:microsoft.com/office/officeart/2005/8/layout/venn2"/>
    <dgm:cxn modelId="{60837E34-5308-41CE-BA82-5A267F869D02}" type="presOf" srcId="{CC849DF2-E712-4D15-81C6-4DBFCBE023D1}" destId="{ED106CF3-74FD-479B-A5C8-DE44EFA0C645}" srcOrd="1" destOrd="0" presId="urn:microsoft.com/office/officeart/2005/8/layout/venn2"/>
    <dgm:cxn modelId="{7CDFCB20-5E93-42B4-9D27-5DC88534CE18}" type="presOf" srcId="{593C28C7-E003-4C43-AB37-0531851F47D2}" destId="{11A6A0B2-2AEA-4124-A192-F6C7833AB861}" srcOrd="1" destOrd="0" presId="urn:microsoft.com/office/officeart/2005/8/layout/venn2"/>
    <dgm:cxn modelId="{088396CC-426A-4F74-8F77-B5D852009993}" srcId="{4F8F4BF2-4A7E-4009-A738-ECACEF691D08}" destId="{4CFB7970-9B1D-40D7-9582-67C5DA03196F}" srcOrd="2" destOrd="0" parTransId="{FBAB25AF-576B-477D-9064-B7AFF6C47504}" sibTransId="{62119D3A-E40D-49AA-9DC8-5C284AA1BDCD}"/>
    <dgm:cxn modelId="{77C6CF30-DF19-4B5A-B081-15889723CAA9}" type="presOf" srcId="{4F8F4BF2-4A7E-4009-A738-ECACEF691D08}" destId="{5C65F3F1-9DD9-4489-AE1E-1A71F031B1AF}" srcOrd="0" destOrd="0" presId="urn:microsoft.com/office/officeart/2005/8/layout/venn2"/>
    <dgm:cxn modelId="{00DEFFC1-12A8-4BED-A960-CC2FB1AD7CB1}" type="presOf" srcId="{4CFB7970-9B1D-40D7-9582-67C5DA03196F}" destId="{C8D99C8A-7313-40E8-80E4-AB7F5CA881B2}" srcOrd="1" destOrd="0" presId="urn:microsoft.com/office/officeart/2005/8/layout/venn2"/>
    <dgm:cxn modelId="{2C175645-AA69-4163-95FC-4956644520DE}" type="presOf" srcId="{4CFB7970-9B1D-40D7-9582-67C5DA03196F}" destId="{E300FB00-4B93-4E94-A78E-AD9F281E080B}" srcOrd="0" destOrd="0" presId="urn:microsoft.com/office/officeart/2005/8/layout/venn2"/>
    <dgm:cxn modelId="{8FD4227F-AB60-46AE-BF8D-13D248A96F8C}" srcId="{4F8F4BF2-4A7E-4009-A738-ECACEF691D08}" destId="{593C28C7-E003-4C43-AB37-0531851F47D2}" srcOrd="3" destOrd="0" parTransId="{08F79210-A5E0-4DBF-8E40-57E9A909665F}" sibTransId="{A2587DF1-626D-4606-9AF7-179B1290CC25}"/>
    <dgm:cxn modelId="{81328020-A283-4237-B385-2D0AA062609E}" type="presOf" srcId="{D6C8C54F-D9AA-4848-A010-0BAE4D01A49B}" destId="{3504DB31-4071-4520-B3A6-42C90A444DFA}" srcOrd="0" destOrd="0" presId="urn:microsoft.com/office/officeart/2005/8/layout/venn2"/>
    <dgm:cxn modelId="{4BEBD23A-4FE7-4745-9FBB-7A966A3DD810}" srcId="{4F8F4BF2-4A7E-4009-A738-ECACEF691D08}" destId="{CC849DF2-E712-4D15-81C6-4DBFCBE023D1}" srcOrd="1" destOrd="0" parTransId="{B577F0C0-3A39-44D5-BBEF-EA7FE8DD9220}" sibTransId="{909B8394-6742-4B4E-94D9-679342473009}"/>
    <dgm:cxn modelId="{01793473-30A6-49DA-A08A-66841500E26B}" type="presParOf" srcId="{5C65F3F1-9DD9-4489-AE1E-1A71F031B1AF}" destId="{C0AE28D9-7891-4001-9059-FC4DC770C09D}" srcOrd="0" destOrd="0" presId="urn:microsoft.com/office/officeart/2005/8/layout/venn2"/>
    <dgm:cxn modelId="{B9BE9EE8-CBA9-4CB5-BB26-ACC816F7144B}" type="presParOf" srcId="{C0AE28D9-7891-4001-9059-FC4DC770C09D}" destId="{3504DB31-4071-4520-B3A6-42C90A444DFA}" srcOrd="0" destOrd="0" presId="urn:microsoft.com/office/officeart/2005/8/layout/venn2"/>
    <dgm:cxn modelId="{9917FE43-07B6-4F51-8F9F-328F6AAF93BD}" type="presParOf" srcId="{C0AE28D9-7891-4001-9059-FC4DC770C09D}" destId="{120ED71F-D018-4C48-BACF-6D9F8B3431F7}" srcOrd="1" destOrd="0" presId="urn:microsoft.com/office/officeart/2005/8/layout/venn2"/>
    <dgm:cxn modelId="{6CA71A04-11B3-4DF9-AD08-D3811852BF9F}" type="presParOf" srcId="{5C65F3F1-9DD9-4489-AE1E-1A71F031B1AF}" destId="{B2F7AA10-89D5-4F88-94C4-AE23CB823140}" srcOrd="1" destOrd="0" presId="urn:microsoft.com/office/officeart/2005/8/layout/venn2"/>
    <dgm:cxn modelId="{2402DE67-1177-48DA-A505-19A48251BB2F}" type="presParOf" srcId="{B2F7AA10-89D5-4F88-94C4-AE23CB823140}" destId="{38AED138-7E9F-4D17-8C00-1A54A0157ACD}" srcOrd="0" destOrd="0" presId="urn:microsoft.com/office/officeart/2005/8/layout/venn2"/>
    <dgm:cxn modelId="{5544AE5D-B599-4025-BCB0-37A6E579BD86}" type="presParOf" srcId="{B2F7AA10-89D5-4F88-94C4-AE23CB823140}" destId="{ED106CF3-74FD-479B-A5C8-DE44EFA0C645}" srcOrd="1" destOrd="0" presId="urn:microsoft.com/office/officeart/2005/8/layout/venn2"/>
    <dgm:cxn modelId="{8ADEB9F3-F3DC-41D1-90DF-D3A9702D993C}" type="presParOf" srcId="{5C65F3F1-9DD9-4489-AE1E-1A71F031B1AF}" destId="{52A67DB2-5701-4ADE-A8E2-A5811E809E7F}" srcOrd="2" destOrd="0" presId="urn:microsoft.com/office/officeart/2005/8/layout/venn2"/>
    <dgm:cxn modelId="{64E834FD-C6CD-4B97-92E6-66AA8A178225}" type="presParOf" srcId="{52A67DB2-5701-4ADE-A8E2-A5811E809E7F}" destId="{E300FB00-4B93-4E94-A78E-AD9F281E080B}" srcOrd="0" destOrd="0" presId="urn:microsoft.com/office/officeart/2005/8/layout/venn2"/>
    <dgm:cxn modelId="{E49C1E57-40E5-4389-99BA-4811E20D41EA}" type="presParOf" srcId="{52A67DB2-5701-4ADE-A8E2-A5811E809E7F}" destId="{C8D99C8A-7313-40E8-80E4-AB7F5CA881B2}" srcOrd="1" destOrd="0" presId="urn:microsoft.com/office/officeart/2005/8/layout/venn2"/>
    <dgm:cxn modelId="{03DB3A8D-DC62-4136-9075-F4E78E8D6B81}" type="presParOf" srcId="{5C65F3F1-9DD9-4489-AE1E-1A71F031B1AF}" destId="{304EE5A6-2A5C-4324-8970-D56856AFCB13}" srcOrd="3" destOrd="0" presId="urn:microsoft.com/office/officeart/2005/8/layout/venn2"/>
    <dgm:cxn modelId="{5D05EEE1-ED32-48B6-B9F4-560A9535F59C}" type="presParOf" srcId="{304EE5A6-2A5C-4324-8970-D56856AFCB13}" destId="{73D34EB8-FAC1-4145-AA07-B146152380FE}" srcOrd="0" destOrd="0" presId="urn:microsoft.com/office/officeart/2005/8/layout/venn2"/>
    <dgm:cxn modelId="{7ABBDCD0-3644-4521-B5CB-0215FE8BA230}" type="presParOf" srcId="{304EE5A6-2A5C-4324-8970-D56856AFCB13}" destId="{11A6A0B2-2AEA-4124-A192-F6C7833AB861}" srcOrd="1" destOrd="0" presId="urn:microsoft.com/office/officeart/2005/8/layout/venn2"/>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8F4BF2-4A7E-4009-A738-ECACEF691D08}" type="doc">
      <dgm:prSet loTypeId="urn:microsoft.com/office/officeart/2005/8/layout/chart3" loCatId="relationship" qsTypeId="urn:microsoft.com/office/officeart/2005/8/quickstyle/simple1" qsCatId="simple" csTypeId="urn:microsoft.com/office/officeart/2005/8/colors/colorful4" csCatId="colorful" phldr="1"/>
      <dgm:spPr/>
      <dgm:t>
        <a:bodyPr/>
        <a:lstStyle/>
        <a:p>
          <a:endParaRPr lang="en-US"/>
        </a:p>
      </dgm:t>
    </dgm:pt>
    <dgm:pt modelId="{D6C8C54F-D9AA-4848-A010-0BAE4D01A49B}">
      <dgm:prSet phldrT="[Text]"/>
      <dgm:spPr>
        <a:solidFill>
          <a:srgbClr val="4BACC6"/>
        </a:solidFill>
        <a:ln>
          <a:noFill/>
        </a:ln>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dgm:t>
        <a:bodyPr/>
        <a:lstStyle/>
        <a:p>
          <a:endParaRPr lang="en-US" b="1"/>
        </a:p>
      </dgm:t>
    </dgm:pt>
    <dgm:pt modelId="{CC849DF2-E712-4D15-81C6-4DBFCBE023D1}">
      <dgm:prSet phldrT="[Text]"/>
      <dgm:spPr>
        <a:solidFill>
          <a:srgbClr val="0EBEA9"/>
        </a:solidFill>
        <a:ln>
          <a:noFill/>
        </a:ln>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dgm:t>
        <a:bodyPr/>
        <a:lstStyle/>
        <a:p>
          <a:endParaRPr lang="en-US" b="1"/>
        </a:p>
      </dgm:t>
    </dgm:pt>
    <dgm:pt modelId="{4CFB7970-9B1D-40D7-9582-67C5DA03196F}">
      <dgm:prSet phldrT="[Text]"/>
      <dgm:spPr>
        <a:solidFill>
          <a:srgbClr val="F5C24C"/>
        </a:solidFill>
        <a:ln>
          <a:noFill/>
        </a:ln>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dgm:t>
        <a:bodyPr/>
        <a:lstStyle/>
        <a:p>
          <a:endParaRPr lang="en-US" b="1"/>
        </a:p>
      </dgm:t>
    </dgm:pt>
    <dgm:pt modelId="{593C28C7-E003-4C43-AB37-0531851F47D2}">
      <dgm:prSet phldrT="[Text]"/>
      <dgm:spPr>
        <a:solidFill>
          <a:srgbClr val="D1493B"/>
        </a:solidFill>
        <a:ln>
          <a:noFill/>
        </a:ln>
      </dgm:spPr>
      <dgm:t>
        <a:bodyPr/>
        <a:lstStyle/>
        <a:p>
          <a:r>
            <a:rPr lang="es-HN" b="1" dirty="0" smtClean="0"/>
            <a:t>Vimeo</a:t>
          </a:r>
          <a:endParaRPr lang="en-US" b="1" dirty="0"/>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48F5B33C-E94F-4DFD-9283-EF16E8F6F59A}" type="pres">
      <dgm:prSet presAssocID="{4F8F4BF2-4A7E-4009-A738-ECACEF691D08}" presName="compositeShape" presStyleCnt="0">
        <dgm:presLayoutVars>
          <dgm:chMax val="7"/>
          <dgm:dir/>
          <dgm:resizeHandles val="exact"/>
        </dgm:presLayoutVars>
      </dgm:prSet>
      <dgm:spPr/>
      <dgm:t>
        <a:bodyPr/>
        <a:lstStyle/>
        <a:p>
          <a:endParaRPr lang="en-US"/>
        </a:p>
      </dgm:t>
    </dgm:pt>
    <dgm:pt modelId="{ECB7D694-EDA6-4916-867C-5192872F88B3}" type="pres">
      <dgm:prSet presAssocID="{4F8F4BF2-4A7E-4009-A738-ECACEF691D08}" presName="wedge1" presStyleLbl="node1" presStyleIdx="0" presStyleCnt="4"/>
      <dgm:spPr/>
      <dgm:t>
        <a:bodyPr/>
        <a:lstStyle/>
        <a:p>
          <a:endParaRPr lang="en-US"/>
        </a:p>
      </dgm:t>
    </dgm:pt>
    <dgm:pt modelId="{2DC2307D-F1DE-4F65-9188-563FAC7C40AD}" type="pres">
      <dgm:prSet presAssocID="{4F8F4BF2-4A7E-4009-A738-ECACEF691D08}" presName="wedge1Tx" presStyleLbl="node1" presStyleIdx="0" presStyleCnt="4">
        <dgm:presLayoutVars>
          <dgm:chMax val="0"/>
          <dgm:chPref val="0"/>
          <dgm:bulletEnabled val="1"/>
        </dgm:presLayoutVars>
      </dgm:prSet>
      <dgm:spPr/>
      <dgm:t>
        <a:bodyPr/>
        <a:lstStyle/>
        <a:p>
          <a:endParaRPr lang="en-US"/>
        </a:p>
      </dgm:t>
    </dgm:pt>
    <dgm:pt modelId="{B067A54F-C698-447E-A0F6-87123CB7871C}" type="pres">
      <dgm:prSet presAssocID="{4F8F4BF2-4A7E-4009-A738-ECACEF691D08}" presName="wedge2" presStyleLbl="node1" presStyleIdx="1" presStyleCnt="4"/>
      <dgm:spPr/>
      <dgm:t>
        <a:bodyPr/>
        <a:lstStyle/>
        <a:p>
          <a:endParaRPr lang="en-US"/>
        </a:p>
      </dgm:t>
    </dgm:pt>
    <dgm:pt modelId="{9399D724-A134-4166-9EC3-FFE2B25795BB}" type="pres">
      <dgm:prSet presAssocID="{4F8F4BF2-4A7E-4009-A738-ECACEF691D08}" presName="wedge2Tx" presStyleLbl="node1" presStyleIdx="1" presStyleCnt="4">
        <dgm:presLayoutVars>
          <dgm:chMax val="0"/>
          <dgm:chPref val="0"/>
          <dgm:bulletEnabled val="1"/>
        </dgm:presLayoutVars>
      </dgm:prSet>
      <dgm:spPr/>
      <dgm:t>
        <a:bodyPr/>
        <a:lstStyle/>
        <a:p>
          <a:endParaRPr lang="en-US"/>
        </a:p>
      </dgm:t>
    </dgm:pt>
    <dgm:pt modelId="{AB0B2B14-8CA3-49D1-91C4-60BA4AC95E39}" type="pres">
      <dgm:prSet presAssocID="{4F8F4BF2-4A7E-4009-A738-ECACEF691D08}" presName="wedge3" presStyleLbl="node1" presStyleIdx="2" presStyleCnt="4"/>
      <dgm:spPr/>
      <dgm:t>
        <a:bodyPr/>
        <a:lstStyle/>
        <a:p>
          <a:endParaRPr lang="en-US"/>
        </a:p>
      </dgm:t>
    </dgm:pt>
    <dgm:pt modelId="{52A7EC65-6121-4EBC-B786-34358B68C85E}" type="pres">
      <dgm:prSet presAssocID="{4F8F4BF2-4A7E-4009-A738-ECACEF691D08}" presName="wedge3Tx" presStyleLbl="node1" presStyleIdx="2" presStyleCnt="4">
        <dgm:presLayoutVars>
          <dgm:chMax val="0"/>
          <dgm:chPref val="0"/>
          <dgm:bulletEnabled val="1"/>
        </dgm:presLayoutVars>
      </dgm:prSet>
      <dgm:spPr/>
      <dgm:t>
        <a:bodyPr/>
        <a:lstStyle/>
        <a:p>
          <a:endParaRPr lang="en-US"/>
        </a:p>
      </dgm:t>
    </dgm:pt>
    <dgm:pt modelId="{2C110F43-41F4-44F0-94F7-EC55D59CF1F4}" type="pres">
      <dgm:prSet presAssocID="{4F8F4BF2-4A7E-4009-A738-ECACEF691D08}" presName="wedge4" presStyleLbl="node1" presStyleIdx="3" presStyleCnt="4"/>
      <dgm:spPr/>
      <dgm:t>
        <a:bodyPr/>
        <a:lstStyle/>
        <a:p>
          <a:endParaRPr lang="en-US"/>
        </a:p>
      </dgm:t>
    </dgm:pt>
    <dgm:pt modelId="{76A12D06-A093-46C2-ACFD-523C4B2A1471}" type="pres">
      <dgm:prSet presAssocID="{4F8F4BF2-4A7E-4009-A738-ECACEF691D08}" presName="wedge4Tx" presStyleLbl="node1" presStyleIdx="3" presStyleCnt="4">
        <dgm:presLayoutVars>
          <dgm:chMax val="0"/>
          <dgm:chPref val="0"/>
          <dgm:bulletEnabled val="1"/>
        </dgm:presLayoutVars>
      </dgm:prSet>
      <dgm:spPr/>
      <dgm:t>
        <a:bodyPr/>
        <a:lstStyle/>
        <a:p>
          <a:endParaRPr lang="en-US"/>
        </a:p>
      </dgm:t>
    </dgm:pt>
  </dgm:ptLst>
  <dgm:cxnLst>
    <dgm:cxn modelId="{DD402E3D-4F08-4868-859A-478FA7BD5A2B}" type="presOf" srcId="{593C28C7-E003-4C43-AB37-0531851F47D2}" destId="{76A12D06-A093-46C2-ACFD-523C4B2A1471}" srcOrd="1" destOrd="0" presId="urn:microsoft.com/office/officeart/2005/8/layout/chart3"/>
    <dgm:cxn modelId="{C3412380-6115-4049-9676-9419C5E6FC71}" type="presOf" srcId="{CC849DF2-E712-4D15-81C6-4DBFCBE023D1}" destId="{B067A54F-C698-447E-A0F6-87123CB7871C}" srcOrd="0" destOrd="0" presId="urn:microsoft.com/office/officeart/2005/8/layout/chart3"/>
    <dgm:cxn modelId="{117DBD99-0734-4FDD-9DA8-FED0C97FBAA6}" type="presOf" srcId="{CC849DF2-E712-4D15-81C6-4DBFCBE023D1}" destId="{9399D724-A134-4166-9EC3-FFE2B25795BB}" srcOrd="1" destOrd="0" presId="urn:microsoft.com/office/officeart/2005/8/layout/chart3"/>
    <dgm:cxn modelId="{0DCCC804-31FF-4573-A6CA-5F5255BCA2C6}" srcId="{4F8F4BF2-4A7E-4009-A738-ECACEF691D08}" destId="{D6C8C54F-D9AA-4848-A010-0BAE4D01A49B}" srcOrd="0" destOrd="0" parTransId="{CAB547EF-E6F1-498C-9EEC-47CCDDD04707}" sibTransId="{AF989992-899A-4358-939B-F9A317DB71F0}"/>
    <dgm:cxn modelId="{FA149250-3DE1-41E7-8B2D-B6A0F2D045A9}" type="presOf" srcId="{D6C8C54F-D9AA-4848-A010-0BAE4D01A49B}" destId="{ECB7D694-EDA6-4916-867C-5192872F88B3}" srcOrd="0" destOrd="0" presId="urn:microsoft.com/office/officeart/2005/8/layout/chart3"/>
    <dgm:cxn modelId="{9788C583-99E7-4248-B62B-4C9EEAE5E540}" type="presOf" srcId="{4CFB7970-9B1D-40D7-9582-67C5DA03196F}" destId="{52A7EC65-6121-4EBC-B786-34358B68C85E}" srcOrd="1" destOrd="0" presId="urn:microsoft.com/office/officeart/2005/8/layout/chart3"/>
    <dgm:cxn modelId="{088396CC-426A-4F74-8F77-B5D852009993}" srcId="{4F8F4BF2-4A7E-4009-A738-ECACEF691D08}" destId="{4CFB7970-9B1D-40D7-9582-67C5DA03196F}" srcOrd="2" destOrd="0" parTransId="{FBAB25AF-576B-477D-9064-B7AFF6C47504}" sibTransId="{62119D3A-E40D-49AA-9DC8-5C284AA1BDCD}"/>
    <dgm:cxn modelId="{4BEBD23A-4FE7-4745-9FBB-7A966A3DD810}" srcId="{4F8F4BF2-4A7E-4009-A738-ECACEF691D08}" destId="{CC849DF2-E712-4D15-81C6-4DBFCBE023D1}" srcOrd="1" destOrd="0" parTransId="{B577F0C0-3A39-44D5-BBEF-EA7FE8DD9220}" sibTransId="{909B8394-6742-4B4E-94D9-679342473009}"/>
    <dgm:cxn modelId="{8FD4227F-AB60-46AE-BF8D-13D248A96F8C}" srcId="{4F8F4BF2-4A7E-4009-A738-ECACEF691D08}" destId="{593C28C7-E003-4C43-AB37-0531851F47D2}" srcOrd="3" destOrd="0" parTransId="{08F79210-A5E0-4DBF-8E40-57E9A909665F}" sibTransId="{A2587DF1-626D-4606-9AF7-179B1290CC25}"/>
    <dgm:cxn modelId="{A8ADE61B-FC05-4FF3-ABB5-D2D046F3838B}" type="presOf" srcId="{4CFB7970-9B1D-40D7-9582-67C5DA03196F}" destId="{AB0B2B14-8CA3-49D1-91C4-60BA4AC95E39}" srcOrd="0" destOrd="0" presId="urn:microsoft.com/office/officeart/2005/8/layout/chart3"/>
    <dgm:cxn modelId="{DD94AD62-93DC-48F9-837C-8D4850D774E4}" type="presOf" srcId="{D6C8C54F-D9AA-4848-A010-0BAE4D01A49B}" destId="{2DC2307D-F1DE-4F65-9188-563FAC7C40AD}" srcOrd="1" destOrd="0" presId="urn:microsoft.com/office/officeart/2005/8/layout/chart3"/>
    <dgm:cxn modelId="{10E50B85-CEAD-418D-8591-DD9B916B6BF8}" type="presOf" srcId="{593C28C7-E003-4C43-AB37-0531851F47D2}" destId="{2C110F43-41F4-44F0-94F7-EC55D59CF1F4}" srcOrd="0" destOrd="0" presId="urn:microsoft.com/office/officeart/2005/8/layout/chart3"/>
    <dgm:cxn modelId="{BFB92FEC-BE31-40FA-95FD-6D4F8286BB3B}" type="presOf" srcId="{4F8F4BF2-4A7E-4009-A738-ECACEF691D08}" destId="{48F5B33C-E94F-4DFD-9283-EF16E8F6F59A}" srcOrd="0" destOrd="0" presId="urn:microsoft.com/office/officeart/2005/8/layout/chart3"/>
    <dgm:cxn modelId="{2982B251-1DB9-4DB2-99FE-6E31C77FD327}" type="presParOf" srcId="{48F5B33C-E94F-4DFD-9283-EF16E8F6F59A}" destId="{ECB7D694-EDA6-4916-867C-5192872F88B3}" srcOrd="0" destOrd="0" presId="urn:microsoft.com/office/officeart/2005/8/layout/chart3"/>
    <dgm:cxn modelId="{CC858F47-64B0-4F34-B15F-02C33BDEFC6E}" type="presParOf" srcId="{48F5B33C-E94F-4DFD-9283-EF16E8F6F59A}" destId="{2DC2307D-F1DE-4F65-9188-563FAC7C40AD}" srcOrd="1" destOrd="0" presId="urn:microsoft.com/office/officeart/2005/8/layout/chart3"/>
    <dgm:cxn modelId="{B969DEDD-436F-48FD-8F00-EBA6DD03C4F1}" type="presParOf" srcId="{48F5B33C-E94F-4DFD-9283-EF16E8F6F59A}" destId="{B067A54F-C698-447E-A0F6-87123CB7871C}" srcOrd="2" destOrd="0" presId="urn:microsoft.com/office/officeart/2005/8/layout/chart3"/>
    <dgm:cxn modelId="{039F112A-7711-41FE-8E24-DC17D5412A20}" type="presParOf" srcId="{48F5B33C-E94F-4DFD-9283-EF16E8F6F59A}" destId="{9399D724-A134-4166-9EC3-FFE2B25795BB}" srcOrd="3" destOrd="0" presId="urn:microsoft.com/office/officeart/2005/8/layout/chart3"/>
    <dgm:cxn modelId="{70B59E32-4693-4ABB-9432-6B38C52AF4CD}" type="presParOf" srcId="{48F5B33C-E94F-4DFD-9283-EF16E8F6F59A}" destId="{AB0B2B14-8CA3-49D1-91C4-60BA4AC95E39}" srcOrd="4" destOrd="0" presId="urn:microsoft.com/office/officeart/2005/8/layout/chart3"/>
    <dgm:cxn modelId="{D2CF6678-B0D5-4867-BC48-831DBFFEDDB1}" type="presParOf" srcId="{48F5B33C-E94F-4DFD-9283-EF16E8F6F59A}" destId="{52A7EC65-6121-4EBC-B786-34358B68C85E}" srcOrd="5" destOrd="0" presId="urn:microsoft.com/office/officeart/2005/8/layout/chart3"/>
    <dgm:cxn modelId="{363DD4DF-B54C-4F5B-803B-DA7EE2410FB4}" type="presParOf" srcId="{48F5B33C-E94F-4DFD-9283-EF16E8F6F59A}" destId="{2C110F43-41F4-44F0-94F7-EC55D59CF1F4}" srcOrd="6" destOrd="0" presId="urn:microsoft.com/office/officeart/2005/8/layout/chart3"/>
    <dgm:cxn modelId="{5AD40779-BA6E-4AD1-99C9-49610F66D8ED}" type="presParOf" srcId="{48F5B33C-E94F-4DFD-9283-EF16E8F6F59A}" destId="{76A12D06-A093-46C2-ACFD-523C4B2A1471}" srcOrd="7" destOrd="0" presId="urn:microsoft.com/office/officeart/2005/8/layout/chart3"/>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8F4BF2-4A7E-4009-A738-ECACEF691D08}" type="doc">
      <dgm:prSet loTypeId="urn:microsoft.com/office/officeart/2005/8/layout/gear1" loCatId="relationship" qsTypeId="urn:microsoft.com/office/officeart/2005/8/quickstyle/simple1" qsCatId="simple" csTypeId="urn:microsoft.com/office/officeart/2005/8/colors/colorful4" csCatId="colorful" phldr="1"/>
      <dgm:spPr/>
      <dgm:t>
        <a:bodyPr/>
        <a:lstStyle/>
        <a:p>
          <a:endParaRPr lang="en-US"/>
        </a:p>
      </dgm:t>
    </dgm:pt>
    <dgm:pt modelId="{D6C8C54F-D9AA-4848-A010-0BAE4D01A49B}">
      <dgm:prSet phldrT="[Text]"/>
      <dgm:spPr>
        <a:solidFill>
          <a:srgbClr val="F5C24C"/>
        </a:solidFill>
        <a:ln>
          <a:noFill/>
        </a:ln>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a:solidFill>
          <a:srgbClr val="F5C24C"/>
        </a:solidFill>
      </dgm:spPr>
      <dgm:t>
        <a:bodyPr/>
        <a:lstStyle/>
        <a:p>
          <a:endParaRPr lang="en-US" b="1"/>
        </a:p>
      </dgm:t>
    </dgm:pt>
    <dgm:pt modelId="{CC849DF2-E712-4D15-81C6-4DBFCBE023D1}">
      <dgm:prSet phldrT="[Text]"/>
      <dgm:spPr>
        <a:solidFill>
          <a:srgbClr val="0EBEA9"/>
        </a:solidFill>
        <a:ln>
          <a:noFill/>
        </a:ln>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a:solidFill>
          <a:srgbClr val="0EBEA9"/>
        </a:solidFill>
      </dgm:spPr>
      <dgm:t>
        <a:bodyPr/>
        <a:lstStyle/>
        <a:p>
          <a:endParaRPr lang="en-US" b="1"/>
        </a:p>
      </dgm:t>
    </dgm:pt>
    <dgm:pt modelId="{4CFB7970-9B1D-40D7-9582-67C5DA03196F}">
      <dgm:prSet phldrT="[Text]"/>
      <dgm:spPr>
        <a:solidFill>
          <a:srgbClr val="D1493B"/>
        </a:solidFill>
        <a:ln>
          <a:noFill/>
        </a:ln>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a:solidFill>
          <a:srgbClr val="D1493B"/>
        </a:solidFill>
      </dgm:spPr>
      <dgm:t>
        <a:bodyPr/>
        <a:lstStyle/>
        <a:p>
          <a:endParaRPr lang="en-US" b="1"/>
        </a:p>
      </dgm:t>
    </dgm:pt>
    <dgm:pt modelId="{593C28C7-E003-4C43-AB37-0531851F47D2}">
      <dgm:prSet phldrT="[Text]"/>
      <dgm:spPr/>
      <dgm:t>
        <a:bodyPr/>
        <a:lstStyle/>
        <a:p>
          <a:endParaRPr lang="en-US"/>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E210AC23-42A0-4E4B-8ED8-65FB901CF891}" type="pres">
      <dgm:prSet presAssocID="{4F8F4BF2-4A7E-4009-A738-ECACEF691D08}" presName="composite" presStyleCnt="0">
        <dgm:presLayoutVars>
          <dgm:chMax val="3"/>
          <dgm:animLvl val="lvl"/>
          <dgm:resizeHandles val="exact"/>
        </dgm:presLayoutVars>
      </dgm:prSet>
      <dgm:spPr/>
      <dgm:t>
        <a:bodyPr/>
        <a:lstStyle/>
        <a:p>
          <a:endParaRPr lang="en-US"/>
        </a:p>
      </dgm:t>
    </dgm:pt>
    <dgm:pt modelId="{49F7A701-2248-4F06-A731-0EA96DA6B9A6}" type="pres">
      <dgm:prSet presAssocID="{D6C8C54F-D9AA-4848-A010-0BAE4D01A49B}" presName="gear1" presStyleLbl="node1" presStyleIdx="0" presStyleCnt="3">
        <dgm:presLayoutVars>
          <dgm:chMax val="1"/>
          <dgm:bulletEnabled val="1"/>
        </dgm:presLayoutVars>
      </dgm:prSet>
      <dgm:spPr/>
      <dgm:t>
        <a:bodyPr/>
        <a:lstStyle/>
        <a:p>
          <a:endParaRPr lang="en-US"/>
        </a:p>
      </dgm:t>
    </dgm:pt>
    <dgm:pt modelId="{5EAAEB7F-68CB-4403-A1A8-CDEF9AECB1B0}" type="pres">
      <dgm:prSet presAssocID="{D6C8C54F-D9AA-4848-A010-0BAE4D01A49B}" presName="gear1srcNode" presStyleLbl="node1" presStyleIdx="0" presStyleCnt="3"/>
      <dgm:spPr/>
      <dgm:t>
        <a:bodyPr/>
        <a:lstStyle/>
        <a:p>
          <a:endParaRPr lang="en-US"/>
        </a:p>
      </dgm:t>
    </dgm:pt>
    <dgm:pt modelId="{B42B1551-6F09-4974-8073-721EBA3CACF7}" type="pres">
      <dgm:prSet presAssocID="{D6C8C54F-D9AA-4848-A010-0BAE4D01A49B}" presName="gear1dstNode" presStyleLbl="node1" presStyleIdx="0" presStyleCnt="3"/>
      <dgm:spPr/>
      <dgm:t>
        <a:bodyPr/>
        <a:lstStyle/>
        <a:p>
          <a:endParaRPr lang="en-US"/>
        </a:p>
      </dgm:t>
    </dgm:pt>
    <dgm:pt modelId="{5C6563BD-E3F1-42AC-B437-5FC8E4F3D251}" type="pres">
      <dgm:prSet presAssocID="{CC849DF2-E712-4D15-81C6-4DBFCBE023D1}" presName="gear2" presStyleLbl="node1" presStyleIdx="1" presStyleCnt="3">
        <dgm:presLayoutVars>
          <dgm:chMax val="1"/>
          <dgm:bulletEnabled val="1"/>
        </dgm:presLayoutVars>
      </dgm:prSet>
      <dgm:spPr/>
      <dgm:t>
        <a:bodyPr/>
        <a:lstStyle/>
        <a:p>
          <a:endParaRPr lang="en-US"/>
        </a:p>
      </dgm:t>
    </dgm:pt>
    <dgm:pt modelId="{3AF2E974-9B38-41BB-B290-695BA79CDBB5}" type="pres">
      <dgm:prSet presAssocID="{CC849DF2-E712-4D15-81C6-4DBFCBE023D1}" presName="gear2srcNode" presStyleLbl="node1" presStyleIdx="1" presStyleCnt="3"/>
      <dgm:spPr/>
      <dgm:t>
        <a:bodyPr/>
        <a:lstStyle/>
        <a:p>
          <a:endParaRPr lang="en-US"/>
        </a:p>
      </dgm:t>
    </dgm:pt>
    <dgm:pt modelId="{670462DD-5D03-4D29-AE66-5A063FF2AA83}" type="pres">
      <dgm:prSet presAssocID="{CC849DF2-E712-4D15-81C6-4DBFCBE023D1}" presName="gear2dstNode" presStyleLbl="node1" presStyleIdx="1" presStyleCnt="3"/>
      <dgm:spPr/>
      <dgm:t>
        <a:bodyPr/>
        <a:lstStyle/>
        <a:p>
          <a:endParaRPr lang="en-US"/>
        </a:p>
      </dgm:t>
    </dgm:pt>
    <dgm:pt modelId="{2A8241D1-8929-4E98-B2C3-BA5F55152A12}" type="pres">
      <dgm:prSet presAssocID="{4CFB7970-9B1D-40D7-9582-67C5DA03196F}" presName="gear3" presStyleLbl="node1" presStyleIdx="2" presStyleCnt="3"/>
      <dgm:spPr/>
      <dgm:t>
        <a:bodyPr/>
        <a:lstStyle/>
        <a:p>
          <a:endParaRPr lang="en-US"/>
        </a:p>
      </dgm:t>
    </dgm:pt>
    <dgm:pt modelId="{28A3E78C-59D8-4103-8E61-1147EF41B9BE}" type="pres">
      <dgm:prSet presAssocID="{4CFB7970-9B1D-40D7-9582-67C5DA03196F}" presName="gear3tx" presStyleLbl="node1" presStyleIdx="2" presStyleCnt="3">
        <dgm:presLayoutVars>
          <dgm:chMax val="1"/>
          <dgm:bulletEnabled val="1"/>
        </dgm:presLayoutVars>
      </dgm:prSet>
      <dgm:spPr/>
      <dgm:t>
        <a:bodyPr/>
        <a:lstStyle/>
        <a:p>
          <a:endParaRPr lang="en-US"/>
        </a:p>
      </dgm:t>
    </dgm:pt>
    <dgm:pt modelId="{B955A4DC-ACA4-48AA-BF8B-A52AE62C44FF}" type="pres">
      <dgm:prSet presAssocID="{4CFB7970-9B1D-40D7-9582-67C5DA03196F}" presName="gear3srcNode" presStyleLbl="node1" presStyleIdx="2" presStyleCnt="3"/>
      <dgm:spPr/>
      <dgm:t>
        <a:bodyPr/>
        <a:lstStyle/>
        <a:p>
          <a:endParaRPr lang="en-US"/>
        </a:p>
      </dgm:t>
    </dgm:pt>
    <dgm:pt modelId="{D55AA244-659A-4C28-94E1-9C5145B9A99C}" type="pres">
      <dgm:prSet presAssocID="{4CFB7970-9B1D-40D7-9582-67C5DA03196F}" presName="gear3dstNode" presStyleLbl="node1" presStyleIdx="2" presStyleCnt="3"/>
      <dgm:spPr/>
      <dgm:t>
        <a:bodyPr/>
        <a:lstStyle/>
        <a:p>
          <a:endParaRPr lang="en-US"/>
        </a:p>
      </dgm:t>
    </dgm:pt>
    <dgm:pt modelId="{DE50A65E-5545-47A0-A8E9-8031FB38AE4E}" type="pres">
      <dgm:prSet presAssocID="{AF989992-899A-4358-939B-F9A317DB71F0}" presName="connector1" presStyleLbl="sibTrans2D1" presStyleIdx="0" presStyleCnt="3"/>
      <dgm:spPr/>
      <dgm:t>
        <a:bodyPr/>
        <a:lstStyle/>
        <a:p>
          <a:endParaRPr lang="en-US"/>
        </a:p>
      </dgm:t>
    </dgm:pt>
    <dgm:pt modelId="{47372926-E9DC-4FDB-ACCC-9E714DECDC7C}" type="pres">
      <dgm:prSet presAssocID="{909B8394-6742-4B4E-94D9-679342473009}" presName="connector2" presStyleLbl="sibTrans2D1" presStyleIdx="1" presStyleCnt="3"/>
      <dgm:spPr/>
      <dgm:t>
        <a:bodyPr/>
        <a:lstStyle/>
        <a:p>
          <a:endParaRPr lang="en-US"/>
        </a:p>
      </dgm:t>
    </dgm:pt>
    <dgm:pt modelId="{9F60A84E-FB64-4C90-8D52-B40100ACAC07}" type="pres">
      <dgm:prSet presAssocID="{62119D3A-E40D-49AA-9DC8-5C284AA1BDCD}" presName="connector3" presStyleLbl="sibTrans2D1" presStyleIdx="2" presStyleCnt="3"/>
      <dgm:spPr/>
      <dgm:t>
        <a:bodyPr/>
        <a:lstStyle/>
        <a:p>
          <a:endParaRPr lang="en-US"/>
        </a:p>
      </dgm:t>
    </dgm:pt>
  </dgm:ptLst>
  <dgm:cxnLst>
    <dgm:cxn modelId="{3EBE95FD-E8C2-4DFA-ABF2-5A7C85115C99}" type="presOf" srcId="{D6C8C54F-D9AA-4848-A010-0BAE4D01A49B}" destId="{B42B1551-6F09-4974-8073-721EBA3CACF7}" srcOrd="2" destOrd="0" presId="urn:microsoft.com/office/officeart/2005/8/layout/gear1"/>
    <dgm:cxn modelId="{F9990641-AF27-46E5-BFC8-D88951B2C632}" type="presOf" srcId="{CC849DF2-E712-4D15-81C6-4DBFCBE023D1}" destId="{3AF2E974-9B38-41BB-B290-695BA79CDBB5}" srcOrd="1" destOrd="0" presId="urn:microsoft.com/office/officeart/2005/8/layout/gear1"/>
    <dgm:cxn modelId="{A050897C-925D-46C2-98C7-CA4986E01443}" type="presOf" srcId="{CC849DF2-E712-4D15-81C6-4DBFCBE023D1}" destId="{670462DD-5D03-4D29-AE66-5A063FF2AA83}" srcOrd="2" destOrd="0" presId="urn:microsoft.com/office/officeart/2005/8/layout/gear1"/>
    <dgm:cxn modelId="{9EEDE50A-BB9E-4843-8534-E79132CFBD1B}" type="presOf" srcId="{4CFB7970-9B1D-40D7-9582-67C5DA03196F}" destId="{B955A4DC-ACA4-48AA-BF8B-A52AE62C44FF}" srcOrd="2" destOrd="0" presId="urn:microsoft.com/office/officeart/2005/8/layout/gear1"/>
    <dgm:cxn modelId="{72A8EBCE-4299-4C11-A8AA-5389BE7750BA}" type="presOf" srcId="{62119D3A-E40D-49AA-9DC8-5C284AA1BDCD}" destId="{9F60A84E-FB64-4C90-8D52-B40100ACAC07}" srcOrd="0" destOrd="0" presId="urn:microsoft.com/office/officeart/2005/8/layout/gear1"/>
    <dgm:cxn modelId="{CB89EDE7-8DB1-40D4-9E7D-55B56A51D14E}" type="presOf" srcId="{4CFB7970-9B1D-40D7-9582-67C5DA03196F}" destId="{D55AA244-659A-4C28-94E1-9C5145B9A99C}" srcOrd="3" destOrd="0" presId="urn:microsoft.com/office/officeart/2005/8/layout/gear1"/>
    <dgm:cxn modelId="{0DCCC804-31FF-4573-A6CA-5F5255BCA2C6}" srcId="{4F8F4BF2-4A7E-4009-A738-ECACEF691D08}" destId="{D6C8C54F-D9AA-4848-A010-0BAE4D01A49B}" srcOrd="0" destOrd="0" parTransId="{CAB547EF-E6F1-498C-9EEC-47CCDDD04707}" sibTransId="{AF989992-899A-4358-939B-F9A317DB71F0}"/>
    <dgm:cxn modelId="{7C13F789-D6D6-41E5-A40F-88D189EC1519}" type="presOf" srcId="{CC849DF2-E712-4D15-81C6-4DBFCBE023D1}" destId="{5C6563BD-E3F1-42AC-B437-5FC8E4F3D251}" srcOrd="0" destOrd="0" presId="urn:microsoft.com/office/officeart/2005/8/layout/gear1"/>
    <dgm:cxn modelId="{0092075E-A69C-42D9-9DC1-C07C3F673F04}" type="presOf" srcId="{4F8F4BF2-4A7E-4009-A738-ECACEF691D08}" destId="{E210AC23-42A0-4E4B-8ED8-65FB901CF891}" srcOrd="0" destOrd="0" presId="urn:microsoft.com/office/officeart/2005/8/layout/gear1"/>
    <dgm:cxn modelId="{088396CC-426A-4F74-8F77-B5D852009993}" srcId="{4F8F4BF2-4A7E-4009-A738-ECACEF691D08}" destId="{4CFB7970-9B1D-40D7-9582-67C5DA03196F}" srcOrd="2" destOrd="0" parTransId="{FBAB25AF-576B-477D-9064-B7AFF6C47504}" sibTransId="{62119D3A-E40D-49AA-9DC8-5C284AA1BDCD}"/>
    <dgm:cxn modelId="{4BEBD23A-4FE7-4745-9FBB-7A966A3DD810}" srcId="{4F8F4BF2-4A7E-4009-A738-ECACEF691D08}" destId="{CC849DF2-E712-4D15-81C6-4DBFCBE023D1}" srcOrd="1" destOrd="0" parTransId="{B577F0C0-3A39-44D5-BBEF-EA7FE8DD9220}" sibTransId="{909B8394-6742-4B4E-94D9-679342473009}"/>
    <dgm:cxn modelId="{8FD4227F-AB60-46AE-BF8D-13D248A96F8C}" srcId="{4F8F4BF2-4A7E-4009-A738-ECACEF691D08}" destId="{593C28C7-E003-4C43-AB37-0531851F47D2}" srcOrd="3" destOrd="0" parTransId="{08F79210-A5E0-4DBF-8E40-57E9A909665F}" sibTransId="{A2587DF1-626D-4606-9AF7-179B1290CC25}"/>
    <dgm:cxn modelId="{61509707-9B49-48FF-A689-72991E408CF1}" type="presOf" srcId="{4CFB7970-9B1D-40D7-9582-67C5DA03196F}" destId="{2A8241D1-8929-4E98-B2C3-BA5F55152A12}" srcOrd="0" destOrd="0" presId="urn:microsoft.com/office/officeart/2005/8/layout/gear1"/>
    <dgm:cxn modelId="{96473412-E5A7-489B-851D-A3D59FCFB64D}" type="presOf" srcId="{D6C8C54F-D9AA-4848-A010-0BAE4D01A49B}" destId="{5EAAEB7F-68CB-4403-A1A8-CDEF9AECB1B0}" srcOrd="1" destOrd="0" presId="urn:microsoft.com/office/officeart/2005/8/layout/gear1"/>
    <dgm:cxn modelId="{26D40FF7-95EF-4613-8783-348EC2E2B986}" type="presOf" srcId="{909B8394-6742-4B4E-94D9-679342473009}" destId="{47372926-E9DC-4FDB-ACCC-9E714DECDC7C}" srcOrd="0" destOrd="0" presId="urn:microsoft.com/office/officeart/2005/8/layout/gear1"/>
    <dgm:cxn modelId="{7FC6EBA6-E9C1-42DC-8E5C-FA01D158D1B8}" type="presOf" srcId="{4CFB7970-9B1D-40D7-9582-67C5DA03196F}" destId="{28A3E78C-59D8-4103-8E61-1147EF41B9BE}" srcOrd="1" destOrd="0" presId="urn:microsoft.com/office/officeart/2005/8/layout/gear1"/>
    <dgm:cxn modelId="{6AB98F7E-0B60-4EB2-A72F-33AAF84B5BC0}" type="presOf" srcId="{D6C8C54F-D9AA-4848-A010-0BAE4D01A49B}" destId="{49F7A701-2248-4F06-A731-0EA96DA6B9A6}" srcOrd="0" destOrd="0" presId="urn:microsoft.com/office/officeart/2005/8/layout/gear1"/>
    <dgm:cxn modelId="{0E8CF271-D2E4-4999-9A7E-788E40D29C56}" type="presOf" srcId="{AF989992-899A-4358-939B-F9A317DB71F0}" destId="{DE50A65E-5545-47A0-A8E9-8031FB38AE4E}" srcOrd="0" destOrd="0" presId="urn:microsoft.com/office/officeart/2005/8/layout/gear1"/>
    <dgm:cxn modelId="{E383E003-5602-4166-AB8B-5117BFB96583}" type="presParOf" srcId="{E210AC23-42A0-4E4B-8ED8-65FB901CF891}" destId="{49F7A701-2248-4F06-A731-0EA96DA6B9A6}" srcOrd="0" destOrd="0" presId="urn:microsoft.com/office/officeart/2005/8/layout/gear1"/>
    <dgm:cxn modelId="{2556CDA2-0970-43AF-81DB-2D874449332C}" type="presParOf" srcId="{E210AC23-42A0-4E4B-8ED8-65FB901CF891}" destId="{5EAAEB7F-68CB-4403-A1A8-CDEF9AECB1B0}" srcOrd="1" destOrd="0" presId="urn:microsoft.com/office/officeart/2005/8/layout/gear1"/>
    <dgm:cxn modelId="{DAAE8DC0-34F6-4421-8DB5-72AC72759F12}" type="presParOf" srcId="{E210AC23-42A0-4E4B-8ED8-65FB901CF891}" destId="{B42B1551-6F09-4974-8073-721EBA3CACF7}" srcOrd="2" destOrd="0" presId="urn:microsoft.com/office/officeart/2005/8/layout/gear1"/>
    <dgm:cxn modelId="{8E668EBE-6B83-4BC1-8D13-444E180ABB05}" type="presParOf" srcId="{E210AC23-42A0-4E4B-8ED8-65FB901CF891}" destId="{5C6563BD-E3F1-42AC-B437-5FC8E4F3D251}" srcOrd="3" destOrd="0" presId="urn:microsoft.com/office/officeart/2005/8/layout/gear1"/>
    <dgm:cxn modelId="{B877161E-3F5A-4406-888F-7A119522CAEF}" type="presParOf" srcId="{E210AC23-42A0-4E4B-8ED8-65FB901CF891}" destId="{3AF2E974-9B38-41BB-B290-695BA79CDBB5}" srcOrd="4" destOrd="0" presId="urn:microsoft.com/office/officeart/2005/8/layout/gear1"/>
    <dgm:cxn modelId="{6F52C40A-6592-48F3-A9F2-B821C203CD1F}" type="presParOf" srcId="{E210AC23-42A0-4E4B-8ED8-65FB901CF891}" destId="{670462DD-5D03-4D29-AE66-5A063FF2AA83}" srcOrd="5" destOrd="0" presId="urn:microsoft.com/office/officeart/2005/8/layout/gear1"/>
    <dgm:cxn modelId="{AFCFCC21-427C-4547-A3E0-9A10AE3F7C56}" type="presParOf" srcId="{E210AC23-42A0-4E4B-8ED8-65FB901CF891}" destId="{2A8241D1-8929-4E98-B2C3-BA5F55152A12}" srcOrd="6" destOrd="0" presId="urn:microsoft.com/office/officeart/2005/8/layout/gear1"/>
    <dgm:cxn modelId="{2E970BC7-6BD2-4709-A834-FF7BF5EC73DB}" type="presParOf" srcId="{E210AC23-42A0-4E4B-8ED8-65FB901CF891}" destId="{28A3E78C-59D8-4103-8E61-1147EF41B9BE}" srcOrd="7" destOrd="0" presId="urn:microsoft.com/office/officeart/2005/8/layout/gear1"/>
    <dgm:cxn modelId="{8098A524-ED04-4CF8-A73F-3FF5371B6436}" type="presParOf" srcId="{E210AC23-42A0-4E4B-8ED8-65FB901CF891}" destId="{B955A4DC-ACA4-48AA-BF8B-A52AE62C44FF}" srcOrd="8" destOrd="0" presId="urn:microsoft.com/office/officeart/2005/8/layout/gear1"/>
    <dgm:cxn modelId="{7DE18534-9C70-4A46-82B9-326C7B698FA0}" type="presParOf" srcId="{E210AC23-42A0-4E4B-8ED8-65FB901CF891}" destId="{D55AA244-659A-4C28-94E1-9C5145B9A99C}" srcOrd="9" destOrd="0" presId="urn:microsoft.com/office/officeart/2005/8/layout/gear1"/>
    <dgm:cxn modelId="{22851C2C-7862-4287-B9EE-30780F13838D}" type="presParOf" srcId="{E210AC23-42A0-4E4B-8ED8-65FB901CF891}" destId="{DE50A65E-5545-47A0-A8E9-8031FB38AE4E}" srcOrd="10" destOrd="0" presId="urn:microsoft.com/office/officeart/2005/8/layout/gear1"/>
    <dgm:cxn modelId="{9215BD5B-CD6B-4732-9BF5-7321BBA504C8}" type="presParOf" srcId="{E210AC23-42A0-4E4B-8ED8-65FB901CF891}" destId="{47372926-E9DC-4FDB-ACCC-9E714DECDC7C}" srcOrd="11" destOrd="0" presId="urn:microsoft.com/office/officeart/2005/8/layout/gear1"/>
    <dgm:cxn modelId="{4636102F-CD2C-4774-874D-52DD79ACFFFE}" type="presParOf" srcId="{E210AC23-42A0-4E4B-8ED8-65FB901CF891}" destId="{9F60A84E-FB64-4C90-8D52-B40100ACAC07}" srcOrd="12" destOrd="0" presId="urn:microsoft.com/office/officeart/2005/8/layout/gear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63FBAB-4635-449A-82FE-3703C4FAC20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47BEA46C-27F7-4109-8CCE-BF2B6A27B315}">
      <dgm:prSet phldrT="[Text]" custT="1"/>
      <dgm:spPr/>
      <dgm:t>
        <a:bodyPr/>
        <a:lstStyle/>
        <a:p>
          <a:r>
            <a:rPr lang="es-HN" sz="1000" b="1" dirty="0" smtClean="0">
              <a:solidFill>
                <a:schemeClr val="bg1">
                  <a:lumMod val="75000"/>
                </a:schemeClr>
              </a:solidFill>
              <a:latin typeface="Signika Negative" pitchFamily="2" charset="0"/>
            </a:rPr>
            <a:t>Brainstorm</a:t>
          </a:r>
          <a:endParaRPr lang="en-US" sz="1000" b="1" dirty="0">
            <a:solidFill>
              <a:schemeClr val="bg1">
                <a:lumMod val="75000"/>
              </a:schemeClr>
            </a:solidFill>
            <a:latin typeface="Signika Negative" pitchFamily="2" charset="0"/>
          </a:endParaRPr>
        </a:p>
      </dgm:t>
    </dgm:pt>
    <dgm:pt modelId="{AB67423E-E6E1-4F02-BD93-2C0DADC57DCB}" type="parTrans" cxnId="{A7290644-58AD-4A9D-924A-7C2C1D33313E}">
      <dgm:prSet/>
      <dgm:spPr/>
      <dgm:t>
        <a:bodyPr/>
        <a:lstStyle/>
        <a:p>
          <a:endParaRPr lang="en-US" sz="1000" b="1">
            <a:solidFill>
              <a:schemeClr val="bg1">
                <a:lumMod val="75000"/>
              </a:schemeClr>
            </a:solidFill>
            <a:latin typeface="Signika Negative" pitchFamily="2" charset="0"/>
          </a:endParaRPr>
        </a:p>
      </dgm:t>
    </dgm:pt>
    <dgm:pt modelId="{328C2E4B-5098-4D2B-B654-7EEC67A061B9}" type="sibTrans" cxnId="{A7290644-58AD-4A9D-924A-7C2C1D33313E}">
      <dgm:prSet/>
      <dgm:spPr/>
      <dgm:t>
        <a:bodyPr/>
        <a:lstStyle/>
        <a:p>
          <a:endParaRPr lang="en-US" sz="1000" b="1">
            <a:solidFill>
              <a:schemeClr val="bg1">
                <a:lumMod val="75000"/>
              </a:schemeClr>
            </a:solidFill>
            <a:latin typeface="Signika Negative" pitchFamily="2" charset="0"/>
          </a:endParaRPr>
        </a:p>
      </dgm:t>
    </dgm:pt>
    <dgm:pt modelId="{F90EC6AB-7AB8-42E8-A4AE-D1DD72C2A6A1}">
      <dgm:prSet phldrT="[Text]" custT="1"/>
      <dgm:spPr/>
      <dgm:t>
        <a:bodyPr/>
        <a:lstStyle/>
        <a:p>
          <a:r>
            <a:rPr lang="es-HN" sz="1000" b="1" dirty="0" smtClean="0">
              <a:solidFill>
                <a:schemeClr val="bg1">
                  <a:lumMod val="75000"/>
                </a:schemeClr>
              </a:solidFill>
              <a:latin typeface="Signika Negative" pitchFamily="2" charset="0"/>
            </a:rPr>
            <a:t>Concept</a:t>
          </a:r>
          <a:endParaRPr lang="en-US" sz="1000" b="1" dirty="0">
            <a:solidFill>
              <a:schemeClr val="bg1">
                <a:lumMod val="75000"/>
              </a:schemeClr>
            </a:solidFill>
            <a:latin typeface="Signika Negative" pitchFamily="2" charset="0"/>
          </a:endParaRPr>
        </a:p>
      </dgm:t>
    </dgm:pt>
    <dgm:pt modelId="{48040B6D-AD1D-471B-AB16-F93BABE5E73E}" type="parTrans" cxnId="{E6514D82-5F9C-4656-85CF-E900ADBB50A0}">
      <dgm:prSet/>
      <dgm:spPr>
        <a:ln>
          <a:solidFill>
            <a:srgbClr val="F5C24C"/>
          </a:solidFill>
        </a:ln>
      </dgm:spPr>
      <dgm:t>
        <a:bodyPr/>
        <a:lstStyle/>
        <a:p>
          <a:endParaRPr lang="en-US" sz="1000" b="1">
            <a:solidFill>
              <a:schemeClr val="bg1">
                <a:lumMod val="75000"/>
              </a:schemeClr>
            </a:solidFill>
            <a:latin typeface="Signika Negative" pitchFamily="2" charset="0"/>
          </a:endParaRPr>
        </a:p>
      </dgm:t>
    </dgm:pt>
    <dgm:pt modelId="{0AD42575-5C0F-47CA-954B-8AD57BF52D95}" type="sibTrans" cxnId="{E6514D82-5F9C-4656-85CF-E900ADBB50A0}">
      <dgm:prSet/>
      <dgm:spPr/>
      <dgm:t>
        <a:bodyPr/>
        <a:lstStyle/>
        <a:p>
          <a:endParaRPr lang="en-US" sz="1000" b="1">
            <a:solidFill>
              <a:schemeClr val="bg1">
                <a:lumMod val="75000"/>
              </a:schemeClr>
            </a:solidFill>
            <a:latin typeface="Signika Negative" pitchFamily="2" charset="0"/>
          </a:endParaRPr>
        </a:p>
      </dgm:t>
    </dgm:pt>
    <dgm:pt modelId="{2D263811-F5FD-411B-820A-42F4697A951A}">
      <dgm:prSet phldrT="[Text]" custT="1"/>
      <dgm:spPr/>
      <dgm:t>
        <a:bodyPr/>
        <a:lstStyle/>
        <a:p>
          <a:r>
            <a:rPr lang="es-HN" sz="1000" b="1" dirty="0" smtClean="0">
              <a:solidFill>
                <a:schemeClr val="bg1">
                  <a:lumMod val="75000"/>
                </a:schemeClr>
              </a:solidFill>
              <a:latin typeface="Signika Negative" pitchFamily="2" charset="0"/>
            </a:rPr>
            <a:t>Design</a:t>
          </a:r>
          <a:endParaRPr lang="en-US" sz="1000" b="1" dirty="0">
            <a:solidFill>
              <a:schemeClr val="bg1">
                <a:lumMod val="75000"/>
              </a:schemeClr>
            </a:solidFill>
            <a:latin typeface="Signika Negative" pitchFamily="2" charset="0"/>
          </a:endParaRPr>
        </a:p>
      </dgm:t>
    </dgm:pt>
    <dgm:pt modelId="{2BDAA119-0E6A-48C5-BB4D-FFF0D8F3D3E4}" type="parTrans" cxnId="{88FC65A5-7CE0-455B-8F43-C0BE6AB560E1}">
      <dgm:prSet/>
      <dgm:spPr>
        <a:ln>
          <a:solidFill>
            <a:srgbClr val="0EBEA9"/>
          </a:solidFill>
        </a:ln>
      </dgm:spPr>
      <dgm:t>
        <a:bodyPr/>
        <a:lstStyle/>
        <a:p>
          <a:endParaRPr lang="en-US" sz="1000" b="1">
            <a:solidFill>
              <a:schemeClr val="bg1">
                <a:lumMod val="75000"/>
              </a:schemeClr>
            </a:solidFill>
            <a:latin typeface="Signika Negative" pitchFamily="2" charset="0"/>
          </a:endParaRPr>
        </a:p>
      </dgm:t>
    </dgm:pt>
    <dgm:pt modelId="{5EA10547-4DCF-4C4A-8A17-954F5E424359}" type="sibTrans" cxnId="{88FC65A5-7CE0-455B-8F43-C0BE6AB560E1}">
      <dgm:prSet/>
      <dgm:spPr/>
      <dgm:t>
        <a:bodyPr/>
        <a:lstStyle/>
        <a:p>
          <a:endParaRPr lang="en-US" sz="1000" b="1">
            <a:solidFill>
              <a:schemeClr val="bg1">
                <a:lumMod val="75000"/>
              </a:schemeClr>
            </a:solidFill>
            <a:latin typeface="Signika Negative" pitchFamily="2" charset="0"/>
          </a:endParaRPr>
        </a:p>
      </dgm:t>
    </dgm:pt>
    <dgm:pt modelId="{3B864D5A-28DD-42BD-9168-3D413CF072DB}">
      <dgm:prSet phldrT="[Text]" custT="1"/>
      <dgm:spPr/>
      <dgm:t>
        <a:bodyPr/>
        <a:lstStyle/>
        <a:p>
          <a:r>
            <a:rPr lang="es-HN" sz="1000" b="1" dirty="0" smtClean="0">
              <a:solidFill>
                <a:schemeClr val="bg1">
                  <a:lumMod val="75000"/>
                </a:schemeClr>
              </a:solidFill>
              <a:latin typeface="Signika Negative" pitchFamily="2" charset="0"/>
            </a:rPr>
            <a:t>Revision</a:t>
          </a:r>
          <a:endParaRPr lang="en-US" sz="1000" b="1" dirty="0">
            <a:solidFill>
              <a:schemeClr val="bg1">
                <a:lumMod val="75000"/>
              </a:schemeClr>
            </a:solidFill>
            <a:latin typeface="Signika Negative" pitchFamily="2" charset="0"/>
          </a:endParaRPr>
        </a:p>
      </dgm:t>
    </dgm:pt>
    <dgm:pt modelId="{09CC8084-B564-46DB-B5B3-1F2699C1B672}" type="parTrans" cxnId="{3A466541-5D1A-41FB-8A70-F61522CD94AB}">
      <dgm:prSet/>
      <dgm:spPr>
        <a:ln>
          <a:solidFill>
            <a:srgbClr val="4BACC6"/>
          </a:solidFill>
        </a:ln>
      </dgm:spPr>
      <dgm:t>
        <a:bodyPr/>
        <a:lstStyle/>
        <a:p>
          <a:endParaRPr lang="en-US" sz="1000" b="1">
            <a:solidFill>
              <a:schemeClr val="bg1">
                <a:lumMod val="75000"/>
              </a:schemeClr>
            </a:solidFill>
            <a:latin typeface="Signika Negative" pitchFamily="2" charset="0"/>
          </a:endParaRPr>
        </a:p>
      </dgm:t>
    </dgm:pt>
    <dgm:pt modelId="{6FCE90B9-047D-4405-916A-87C22A4449F8}" type="sibTrans" cxnId="{3A466541-5D1A-41FB-8A70-F61522CD94AB}">
      <dgm:prSet/>
      <dgm:spPr/>
      <dgm:t>
        <a:bodyPr/>
        <a:lstStyle/>
        <a:p>
          <a:endParaRPr lang="en-US" sz="1000" b="1">
            <a:solidFill>
              <a:schemeClr val="bg1">
                <a:lumMod val="75000"/>
              </a:schemeClr>
            </a:solidFill>
            <a:latin typeface="Signika Negative" pitchFamily="2" charset="0"/>
          </a:endParaRPr>
        </a:p>
      </dgm:t>
    </dgm:pt>
    <dgm:pt modelId="{E3666011-674E-4792-ACE8-1A562AB780A7}">
      <dgm:prSet phldrT="[Text]" custT="1"/>
      <dgm:spPr/>
      <dgm:t>
        <a:bodyPr/>
        <a:lstStyle/>
        <a:p>
          <a:r>
            <a:rPr lang="es-HN" sz="1000" b="1" dirty="0" smtClean="0">
              <a:solidFill>
                <a:schemeClr val="bg1">
                  <a:lumMod val="75000"/>
                </a:schemeClr>
              </a:solidFill>
              <a:latin typeface="Signika Negative" pitchFamily="2" charset="0"/>
            </a:rPr>
            <a:t>Drafts</a:t>
          </a:r>
          <a:endParaRPr lang="en-US" sz="1000" b="1" dirty="0">
            <a:solidFill>
              <a:schemeClr val="bg1">
                <a:lumMod val="75000"/>
              </a:schemeClr>
            </a:solidFill>
            <a:latin typeface="Signika Negative" pitchFamily="2" charset="0"/>
          </a:endParaRPr>
        </a:p>
      </dgm:t>
    </dgm:pt>
    <dgm:pt modelId="{C8DB684F-986C-4F83-A27C-32F10A0FC84A}" type="parTrans" cxnId="{428FABB2-0007-4745-A060-D0EABC764FE9}">
      <dgm:prSet/>
      <dgm:spPr>
        <a:ln>
          <a:solidFill>
            <a:srgbClr val="F5C24C"/>
          </a:solidFill>
        </a:ln>
      </dgm:spPr>
      <dgm:t>
        <a:bodyPr/>
        <a:lstStyle/>
        <a:p>
          <a:endParaRPr lang="en-US" sz="1000" b="1">
            <a:solidFill>
              <a:schemeClr val="bg1">
                <a:lumMod val="75000"/>
              </a:schemeClr>
            </a:solidFill>
            <a:latin typeface="Signika Negative" pitchFamily="2" charset="0"/>
          </a:endParaRPr>
        </a:p>
      </dgm:t>
    </dgm:pt>
    <dgm:pt modelId="{FFC9D0F4-CA63-4228-88B3-D35F7983DBC0}" type="sibTrans" cxnId="{428FABB2-0007-4745-A060-D0EABC764FE9}">
      <dgm:prSet/>
      <dgm:spPr/>
      <dgm:t>
        <a:bodyPr/>
        <a:lstStyle/>
        <a:p>
          <a:endParaRPr lang="en-US" sz="1000" b="1">
            <a:solidFill>
              <a:schemeClr val="bg1">
                <a:lumMod val="75000"/>
              </a:schemeClr>
            </a:solidFill>
            <a:latin typeface="Signika Negative" pitchFamily="2" charset="0"/>
          </a:endParaRPr>
        </a:p>
      </dgm:t>
    </dgm:pt>
    <dgm:pt modelId="{1E8E05FF-76AB-4953-BB83-74C020D8F93E}">
      <dgm:prSet phldrT="[Text]" custT="1"/>
      <dgm:spPr/>
      <dgm:t>
        <a:bodyPr/>
        <a:lstStyle/>
        <a:p>
          <a:r>
            <a:rPr lang="es-HN" sz="1000" b="1" dirty="0" smtClean="0">
              <a:solidFill>
                <a:schemeClr val="bg1">
                  <a:lumMod val="75000"/>
                </a:schemeClr>
              </a:solidFill>
              <a:latin typeface="Signika Negative" pitchFamily="2" charset="0"/>
            </a:rPr>
            <a:t>Selection</a:t>
          </a:r>
          <a:endParaRPr lang="en-US" sz="1000" b="1" dirty="0">
            <a:solidFill>
              <a:schemeClr val="bg1">
                <a:lumMod val="75000"/>
              </a:schemeClr>
            </a:solidFill>
            <a:latin typeface="Signika Negative" pitchFamily="2" charset="0"/>
          </a:endParaRPr>
        </a:p>
      </dgm:t>
    </dgm:pt>
    <dgm:pt modelId="{3B388A6E-CBAC-4F6C-A839-10E23DB091B5}" type="parTrans" cxnId="{2F61D4FB-B5EE-45DD-A7E5-7B5F464C5125}">
      <dgm:prSet/>
      <dgm:spPr>
        <a:ln>
          <a:solidFill>
            <a:srgbClr val="0EBEA9"/>
          </a:solidFill>
        </a:ln>
      </dgm:spPr>
      <dgm:t>
        <a:bodyPr/>
        <a:lstStyle/>
        <a:p>
          <a:endParaRPr lang="en-US" sz="1000" b="1">
            <a:solidFill>
              <a:schemeClr val="bg1">
                <a:lumMod val="75000"/>
              </a:schemeClr>
            </a:solidFill>
            <a:latin typeface="Signika Negative" pitchFamily="2" charset="0"/>
          </a:endParaRPr>
        </a:p>
      </dgm:t>
    </dgm:pt>
    <dgm:pt modelId="{49020FA0-C570-4100-B560-D7CA6E79B31A}" type="sibTrans" cxnId="{2F61D4FB-B5EE-45DD-A7E5-7B5F464C5125}">
      <dgm:prSet/>
      <dgm:spPr/>
      <dgm:t>
        <a:bodyPr/>
        <a:lstStyle/>
        <a:p>
          <a:endParaRPr lang="en-US" sz="1000" b="1">
            <a:solidFill>
              <a:schemeClr val="bg1">
                <a:lumMod val="75000"/>
              </a:schemeClr>
            </a:solidFill>
            <a:latin typeface="Signika Negative" pitchFamily="2" charset="0"/>
          </a:endParaRPr>
        </a:p>
      </dgm:t>
    </dgm:pt>
    <dgm:pt modelId="{56022A0F-8E69-44EC-A820-0EC0563B4ACE}">
      <dgm:prSet custT="1"/>
      <dgm:spPr/>
      <dgm:t>
        <a:bodyPr/>
        <a:lstStyle/>
        <a:p>
          <a:r>
            <a:rPr lang="es-HN" sz="1000" b="1" dirty="0" smtClean="0">
              <a:solidFill>
                <a:schemeClr val="bg1">
                  <a:lumMod val="75000"/>
                </a:schemeClr>
              </a:solidFill>
              <a:latin typeface="Signika Negative" pitchFamily="2" charset="0"/>
            </a:rPr>
            <a:t>Development</a:t>
          </a:r>
          <a:endParaRPr lang="en-US" sz="1000" b="1" dirty="0">
            <a:solidFill>
              <a:schemeClr val="bg1">
                <a:lumMod val="75000"/>
              </a:schemeClr>
            </a:solidFill>
            <a:latin typeface="Signika Negative" pitchFamily="2" charset="0"/>
          </a:endParaRPr>
        </a:p>
      </dgm:t>
    </dgm:pt>
    <dgm:pt modelId="{F3C87CD0-6138-4EBD-9EC0-93B530F2F446}" type="parTrans" cxnId="{E527FFCB-912D-4B0D-B234-5ABBADF71864}">
      <dgm:prSet/>
      <dgm:spPr>
        <a:ln>
          <a:solidFill>
            <a:srgbClr val="0EBEA9"/>
          </a:solidFill>
        </a:ln>
      </dgm:spPr>
      <dgm:t>
        <a:bodyPr/>
        <a:lstStyle/>
        <a:p>
          <a:endParaRPr lang="en-US" sz="1000" b="1">
            <a:solidFill>
              <a:schemeClr val="bg1">
                <a:lumMod val="75000"/>
              </a:schemeClr>
            </a:solidFill>
            <a:latin typeface="Signika Negative" pitchFamily="2" charset="0"/>
          </a:endParaRPr>
        </a:p>
      </dgm:t>
    </dgm:pt>
    <dgm:pt modelId="{4C03E58F-7D18-483D-9F12-44A2C0FEAE61}" type="sibTrans" cxnId="{E527FFCB-912D-4B0D-B234-5ABBADF71864}">
      <dgm:prSet/>
      <dgm:spPr/>
      <dgm:t>
        <a:bodyPr/>
        <a:lstStyle/>
        <a:p>
          <a:endParaRPr lang="en-US" sz="1000" b="1">
            <a:solidFill>
              <a:schemeClr val="bg1">
                <a:lumMod val="75000"/>
              </a:schemeClr>
            </a:solidFill>
            <a:latin typeface="Signika Negative" pitchFamily="2" charset="0"/>
          </a:endParaRPr>
        </a:p>
      </dgm:t>
    </dgm:pt>
    <dgm:pt modelId="{A948C574-B6B7-45FC-86B0-5E3200A54BEE}">
      <dgm:prSet custT="1"/>
      <dgm:spPr/>
      <dgm:t>
        <a:bodyPr/>
        <a:lstStyle/>
        <a:p>
          <a:r>
            <a:rPr lang="es-HN" sz="1000" b="1" dirty="0" smtClean="0">
              <a:solidFill>
                <a:schemeClr val="bg1">
                  <a:lumMod val="75000"/>
                </a:schemeClr>
              </a:solidFill>
              <a:latin typeface="Signika Negative" pitchFamily="2" charset="0"/>
            </a:rPr>
            <a:t>Final Product</a:t>
          </a:r>
          <a:endParaRPr lang="en-US" sz="1000" b="1" dirty="0">
            <a:solidFill>
              <a:schemeClr val="bg1">
                <a:lumMod val="75000"/>
              </a:schemeClr>
            </a:solidFill>
            <a:latin typeface="Signika Negative" pitchFamily="2" charset="0"/>
          </a:endParaRPr>
        </a:p>
      </dgm:t>
    </dgm:pt>
    <dgm:pt modelId="{3EA98634-D362-4266-BF03-5D974AD468F7}" type="parTrans" cxnId="{501EEF5D-1FC0-4E03-8A20-E30014B043EC}">
      <dgm:prSet/>
      <dgm:spPr>
        <a:ln>
          <a:solidFill>
            <a:schemeClr val="bg1">
              <a:lumMod val="50000"/>
            </a:schemeClr>
          </a:solidFill>
        </a:ln>
      </dgm:spPr>
      <dgm:t>
        <a:bodyPr/>
        <a:lstStyle/>
        <a:p>
          <a:endParaRPr lang="en-US" sz="1000" b="1">
            <a:solidFill>
              <a:schemeClr val="bg1">
                <a:lumMod val="75000"/>
              </a:schemeClr>
            </a:solidFill>
            <a:latin typeface="Signika Negative" pitchFamily="2" charset="0"/>
          </a:endParaRPr>
        </a:p>
      </dgm:t>
    </dgm:pt>
    <dgm:pt modelId="{6A260C11-4776-4210-9A35-F29E52B02ADF}" type="sibTrans" cxnId="{501EEF5D-1FC0-4E03-8A20-E30014B043EC}">
      <dgm:prSet/>
      <dgm:spPr/>
      <dgm:t>
        <a:bodyPr/>
        <a:lstStyle/>
        <a:p>
          <a:endParaRPr lang="en-US" sz="1000" b="1">
            <a:solidFill>
              <a:schemeClr val="bg1">
                <a:lumMod val="75000"/>
              </a:schemeClr>
            </a:solidFill>
            <a:latin typeface="Signika Negative" pitchFamily="2" charset="0"/>
          </a:endParaRPr>
        </a:p>
      </dgm:t>
    </dgm:pt>
    <dgm:pt modelId="{71CD9826-7AD8-4D93-B1E5-0A31E4E4DD76}" type="pres">
      <dgm:prSet presAssocID="{7E63FBAB-4635-449A-82FE-3703C4FAC202}" presName="hierChild1" presStyleCnt="0">
        <dgm:presLayoutVars>
          <dgm:chPref val="1"/>
          <dgm:dir/>
          <dgm:animOne val="branch"/>
          <dgm:animLvl val="lvl"/>
          <dgm:resizeHandles/>
        </dgm:presLayoutVars>
      </dgm:prSet>
      <dgm:spPr/>
      <dgm:t>
        <a:bodyPr/>
        <a:lstStyle/>
        <a:p>
          <a:endParaRPr lang="en-US"/>
        </a:p>
      </dgm:t>
    </dgm:pt>
    <dgm:pt modelId="{4DF96D73-1AF1-4DCA-9830-B10EE5884358}" type="pres">
      <dgm:prSet presAssocID="{47BEA46C-27F7-4109-8CCE-BF2B6A27B315}" presName="hierRoot1" presStyleCnt="0"/>
      <dgm:spPr/>
    </dgm:pt>
    <dgm:pt modelId="{C705771B-0457-401A-AF5A-DE6A59DCEA15}" type="pres">
      <dgm:prSet presAssocID="{47BEA46C-27F7-4109-8CCE-BF2B6A27B315}" presName="composite" presStyleCnt="0"/>
      <dgm:spPr/>
    </dgm:pt>
    <dgm:pt modelId="{ABD1843F-7ED0-47BB-B6BF-1363785728AF}" type="pres">
      <dgm:prSet presAssocID="{47BEA46C-27F7-4109-8CCE-BF2B6A27B315}" presName="image" presStyleLbl="node0" presStyleIdx="0" presStyleCnt="1"/>
      <dgm:spPr>
        <a:solidFill>
          <a:srgbClr val="D1493B"/>
        </a:solidFill>
        <a:ln>
          <a:noFill/>
        </a:ln>
      </dgm:spPr>
      <dgm:t>
        <a:bodyPr/>
        <a:lstStyle/>
        <a:p>
          <a:endParaRPr lang="en-US"/>
        </a:p>
      </dgm:t>
    </dgm:pt>
    <dgm:pt modelId="{CEBFA5B3-6894-4004-B534-463E93E509D9}" type="pres">
      <dgm:prSet presAssocID="{47BEA46C-27F7-4109-8CCE-BF2B6A27B315}" presName="text" presStyleLbl="revTx" presStyleIdx="0" presStyleCnt="8">
        <dgm:presLayoutVars>
          <dgm:chPref val="3"/>
        </dgm:presLayoutVars>
      </dgm:prSet>
      <dgm:spPr/>
      <dgm:t>
        <a:bodyPr/>
        <a:lstStyle/>
        <a:p>
          <a:endParaRPr lang="en-US"/>
        </a:p>
      </dgm:t>
    </dgm:pt>
    <dgm:pt modelId="{90C05817-BF1F-4F9E-9605-5F31421A43CA}" type="pres">
      <dgm:prSet presAssocID="{47BEA46C-27F7-4109-8CCE-BF2B6A27B315}" presName="hierChild2" presStyleCnt="0"/>
      <dgm:spPr/>
    </dgm:pt>
    <dgm:pt modelId="{8E8641FE-FF55-41FF-8F09-57A483FA4714}" type="pres">
      <dgm:prSet presAssocID="{48040B6D-AD1D-471B-AB16-F93BABE5E73E}" presName="Name10" presStyleLbl="parChTrans1D2" presStyleIdx="0" presStyleCnt="2"/>
      <dgm:spPr/>
      <dgm:t>
        <a:bodyPr/>
        <a:lstStyle/>
        <a:p>
          <a:endParaRPr lang="en-US"/>
        </a:p>
      </dgm:t>
    </dgm:pt>
    <dgm:pt modelId="{E907F265-9FCB-4423-AC80-082A042D5CAD}" type="pres">
      <dgm:prSet presAssocID="{F90EC6AB-7AB8-42E8-A4AE-D1DD72C2A6A1}" presName="hierRoot2" presStyleCnt="0"/>
      <dgm:spPr/>
    </dgm:pt>
    <dgm:pt modelId="{A6510A40-8B64-46C4-960D-4559BCEFAB37}" type="pres">
      <dgm:prSet presAssocID="{F90EC6AB-7AB8-42E8-A4AE-D1DD72C2A6A1}" presName="composite2" presStyleCnt="0"/>
      <dgm:spPr/>
    </dgm:pt>
    <dgm:pt modelId="{34953ACF-897A-4822-953E-E5B119F2855C}" type="pres">
      <dgm:prSet presAssocID="{F90EC6AB-7AB8-42E8-A4AE-D1DD72C2A6A1}" presName="image2" presStyleLbl="node2" presStyleIdx="0" presStyleCnt="2"/>
      <dgm:spPr>
        <a:solidFill>
          <a:srgbClr val="F5C24C"/>
        </a:solidFill>
        <a:ln>
          <a:noFill/>
        </a:ln>
      </dgm:spPr>
      <dgm:t>
        <a:bodyPr/>
        <a:lstStyle/>
        <a:p>
          <a:endParaRPr lang="en-US"/>
        </a:p>
      </dgm:t>
    </dgm:pt>
    <dgm:pt modelId="{0AF9D915-3A7E-4CA5-9913-744213DEA66B}" type="pres">
      <dgm:prSet presAssocID="{F90EC6AB-7AB8-42E8-A4AE-D1DD72C2A6A1}" presName="text2" presStyleLbl="revTx" presStyleIdx="1" presStyleCnt="8">
        <dgm:presLayoutVars>
          <dgm:chPref val="3"/>
        </dgm:presLayoutVars>
      </dgm:prSet>
      <dgm:spPr/>
      <dgm:t>
        <a:bodyPr/>
        <a:lstStyle/>
        <a:p>
          <a:endParaRPr lang="en-US"/>
        </a:p>
      </dgm:t>
    </dgm:pt>
    <dgm:pt modelId="{E4A34E67-3571-405D-A623-16F7CE2B86DA}" type="pres">
      <dgm:prSet presAssocID="{F90EC6AB-7AB8-42E8-A4AE-D1DD72C2A6A1}" presName="hierChild3" presStyleCnt="0"/>
      <dgm:spPr/>
    </dgm:pt>
    <dgm:pt modelId="{86F45B9C-29E0-4B73-A5FA-4CD33CCBB54B}" type="pres">
      <dgm:prSet presAssocID="{2BDAA119-0E6A-48C5-BB4D-FFF0D8F3D3E4}" presName="Name17" presStyleLbl="parChTrans1D3" presStyleIdx="0" presStyleCnt="3"/>
      <dgm:spPr/>
      <dgm:t>
        <a:bodyPr/>
        <a:lstStyle/>
        <a:p>
          <a:endParaRPr lang="en-US"/>
        </a:p>
      </dgm:t>
    </dgm:pt>
    <dgm:pt modelId="{9AA001C3-0C9E-4D62-9490-93927DF4982D}" type="pres">
      <dgm:prSet presAssocID="{2D263811-F5FD-411B-820A-42F4697A951A}" presName="hierRoot3" presStyleCnt="0"/>
      <dgm:spPr/>
    </dgm:pt>
    <dgm:pt modelId="{D0786698-F7CB-43A0-8767-182AC982A287}" type="pres">
      <dgm:prSet presAssocID="{2D263811-F5FD-411B-820A-42F4697A951A}" presName="composite3" presStyleCnt="0"/>
      <dgm:spPr/>
    </dgm:pt>
    <dgm:pt modelId="{1A440240-1FDC-4444-840B-77C36133E937}" type="pres">
      <dgm:prSet presAssocID="{2D263811-F5FD-411B-820A-42F4697A951A}" presName="image3" presStyleLbl="node3" presStyleIdx="0" presStyleCnt="3"/>
      <dgm:spPr>
        <a:solidFill>
          <a:srgbClr val="0EBEA9"/>
        </a:solidFill>
        <a:ln>
          <a:noFill/>
        </a:ln>
      </dgm:spPr>
      <dgm:t>
        <a:bodyPr/>
        <a:lstStyle/>
        <a:p>
          <a:endParaRPr lang="en-US"/>
        </a:p>
      </dgm:t>
    </dgm:pt>
    <dgm:pt modelId="{9B83AA65-FA8B-4102-AF16-D9CE600A3BEA}" type="pres">
      <dgm:prSet presAssocID="{2D263811-F5FD-411B-820A-42F4697A951A}" presName="text3" presStyleLbl="revTx" presStyleIdx="2" presStyleCnt="8">
        <dgm:presLayoutVars>
          <dgm:chPref val="3"/>
        </dgm:presLayoutVars>
      </dgm:prSet>
      <dgm:spPr/>
      <dgm:t>
        <a:bodyPr/>
        <a:lstStyle/>
        <a:p>
          <a:endParaRPr lang="en-US"/>
        </a:p>
      </dgm:t>
    </dgm:pt>
    <dgm:pt modelId="{6EDBD567-8F9F-495A-BCCA-427D5D4FDE2A}" type="pres">
      <dgm:prSet presAssocID="{2D263811-F5FD-411B-820A-42F4697A951A}" presName="hierChild4" presStyleCnt="0"/>
      <dgm:spPr/>
    </dgm:pt>
    <dgm:pt modelId="{DF239866-C4E4-4EBD-85FE-911548047791}" type="pres">
      <dgm:prSet presAssocID="{F3C87CD0-6138-4EBD-9EC0-93B530F2F446}" presName="Name17" presStyleLbl="parChTrans1D3" presStyleIdx="1" presStyleCnt="3"/>
      <dgm:spPr/>
      <dgm:t>
        <a:bodyPr/>
        <a:lstStyle/>
        <a:p>
          <a:endParaRPr lang="en-US"/>
        </a:p>
      </dgm:t>
    </dgm:pt>
    <dgm:pt modelId="{07E6CFA9-620C-447A-879D-8A4C82D7CB0B}" type="pres">
      <dgm:prSet presAssocID="{56022A0F-8E69-44EC-A820-0EC0563B4ACE}" presName="hierRoot3" presStyleCnt="0"/>
      <dgm:spPr/>
    </dgm:pt>
    <dgm:pt modelId="{7A937019-55EE-4D3D-A40B-13BDCBFB43E7}" type="pres">
      <dgm:prSet presAssocID="{56022A0F-8E69-44EC-A820-0EC0563B4ACE}" presName="composite3" presStyleCnt="0"/>
      <dgm:spPr/>
    </dgm:pt>
    <dgm:pt modelId="{8220347A-879F-4846-A88B-A3B8C7563ADE}" type="pres">
      <dgm:prSet presAssocID="{56022A0F-8E69-44EC-A820-0EC0563B4ACE}" presName="image3" presStyleLbl="node3" presStyleIdx="1" presStyleCnt="3"/>
      <dgm:spPr>
        <a:solidFill>
          <a:srgbClr val="0EBEA9"/>
        </a:solidFill>
        <a:ln>
          <a:noFill/>
        </a:ln>
      </dgm:spPr>
      <dgm:t>
        <a:bodyPr/>
        <a:lstStyle/>
        <a:p>
          <a:endParaRPr lang="en-US"/>
        </a:p>
      </dgm:t>
    </dgm:pt>
    <dgm:pt modelId="{106F3DFE-629A-4FF6-AD4C-A14B4AEE8DB6}" type="pres">
      <dgm:prSet presAssocID="{56022A0F-8E69-44EC-A820-0EC0563B4ACE}" presName="text3" presStyleLbl="revTx" presStyleIdx="3" presStyleCnt="8">
        <dgm:presLayoutVars>
          <dgm:chPref val="3"/>
        </dgm:presLayoutVars>
      </dgm:prSet>
      <dgm:spPr/>
      <dgm:t>
        <a:bodyPr/>
        <a:lstStyle/>
        <a:p>
          <a:endParaRPr lang="en-US"/>
        </a:p>
      </dgm:t>
    </dgm:pt>
    <dgm:pt modelId="{C9B31B10-1F8C-4152-A1B8-7C47679872DA}" type="pres">
      <dgm:prSet presAssocID="{56022A0F-8E69-44EC-A820-0EC0563B4ACE}" presName="hierChild4" presStyleCnt="0"/>
      <dgm:spPr/>
    </dgm:pt>
    <dgm:pt modelId="{D572E014-C8D7-46A6-B522-74CBB9163DCE}" type="pres">
      <dgm:prSet presAssocID="{09CC8084-B564-46DB-B5B3-1F2699C1B672}" presName="Name23" presStyleLbl="parChTrans1D4" presStyleIdx="0" presStyleCnt="2"/>
      <dgm:spPr/>
      <dgm:t>
        <a:bodyPr/>
        <a:lstStyle/>
        <a:p>
          <a:endParaRPr lang="en-US"/>
        </a:p>
      </dgm:t>
    </dgm:pt>
    <dgm:pt modelId="{411FBFAE-FF23-4706-8DA3-3A5D81C0423C}" type="pres">
      <dgm:prSet presAssocID="{3B864D5A-28DD-42BD-9168-3D413CF072DB}" presName="hierRoot4" presStyleCnt="0"/>
      <dgm:spPr/>
    </dgm:pt>
    <dgm:pt modelId="{83A8D9A0-E8A5-4E28-AF83-2E1A20205101}" type="pres">
      <dgm:prSet presAssocID="{3B864D5A-28DD-42BD-9168-3D413CF072DB}" presName="composite4" presStyleCnt="0"/>
      <dgm:spPr/>
    </dgm:pt>
    <dgm:pt modelId="{4E7A8E21-A86D-46AA-B763-A48E3CD5FFA6}" type="pres">
      <dgm:prSet presAssocID="{3B864D5A-28DD-42BD-9168-3D413CF072DB}" presName="image4" presStyleLbl="node4" presStyleIdx="0" presStyleCnt="2"/>
      <dgm:spPr>
        <a:solidFill>
          <a:srgbClr val="4BACC6"/>
        </a:solidFill>
        <a:ln>
          <a:noFill/>
        </a:ln>
      </dgm:spPr>
      <dgm:t>
        <a:bodyPr/>
        <a:lstStyle/>
        <a:p>
          <a:endParaRPr lang="en-US"/>
        </a:p>
      </dgm:t>
    </dgm:pt>
    <dgm:pt modelId="{7FA4D177-AFB5-4C30-8573-B29915A7530F}" type="pres">
      <dgm:prSet presAssocID="{3B864D5A-28DD-42BD-9168-3D413CF072DB}" presName="text4" presStyleLbl="revTx" presStyleIdx="4" presStyleCnt="8">
        <dgm:presLayoutVars>
          <dgm:chPref val="3"/>
        </dgm:presLayoutVars>
      </dgm:prSet>
      <dgm:spPr/>
      <dgm:t>
        <a:bodyPr/>
        <a:lstStyle/>
        <a:p>
          <a:endParaRPr lang="en-US"/>
        </a:p>
      </dgm:t>
    </dgm:pt>
    <dgm:pt modelId="{3608570D-FB96-4E5D-82DA-7428CFBEB15C}" type="pres">
      <dgm:prSet presAssocID="{3B864D5A-28DD-42BD-9168-3D413CF072DB}" presName="hierChild5" presStyleCnt="0"/>
      <dgm:spPr/>
    </dgm:pt>
    <dgm:pt modelId="{B87361E5-000C-4AE4-831C-14E8B837093E}" type="pres">
      <dgm:prSet presAssocID="{3EA98634-D362-4266-BF03-5D974AD468F7}" presName="Name23" presStyleLbl="parChTrans1D4" presStyleIdx="1" presStyleCnt="2"/>
      <dgm:spPr/>
      <dgm:t>
        <a:bodyPr/>
        <a:lstStyle/>
        <a:p>
          <a:endParaRPr lang="en-US"/>
        </a:p>
      </dgm:t>
    </dgm:pt>
    <dgm:pt modelId="{710D8446-5633-4313-97B9-58BFFE74EEE6}" type="pres">
      <dgm:prSet presAssocID="{A948C574-B6B7-45FC-86B0-5E3200A54BEE}" presName="hierRoot4" presStyleCnt="0"/>
      <dgm:spPr/>
    </dgm:pt>
    <dgm:pt modelId="{A332E10A-94F2-467E-9B5E-7A4FE5213607}" type="pres">
      <dgm:prSet presAssocID="{A948C574-B6B7-45FC-86B0-5E3200A54BEE}" presName="composite4" presStyleCnt="0"/>
      <dgm:spPr/>
    </dgm:pt>
    <dgm:pt modelId="{AA56D470-FE4A-4F70-9A00-088D537B1213}" type="pres">
      <dgm:prSet presAssocID="{A948C574-B6B7-45FC-86B0-5E3200A54BEE}" presName="image4" presStyleLbl="node4" presStyleIdx="1" presStyleCnt="2"/>
      <dgm:spPr>
        <a:solidFill>
          <a:schemeClr val="bg1">
            <a:lumMod val="50000"/>
          </a:schemeClr>
        </a:solidFill>
        <a:ln>
          <a:noFill/>
        </a:ln>
      </dgm:spPr>
      <dgm:t>
        <a:bodyPr/>
        <a:lstStyle/>
        <a:p>
          <a:endParaRPr lang="en-US"/>
        </a:p>
      </dgm:t>
    </dgm:pt>
    <dgm:pt modelId="{5B06C870-2013-486E-8AF8-0677C3F0CA6A}" type="pres">
      <dgm:prSet presAssocID="{A948C574-B6B7-45FC-86B0-5E3200A54BEE}" presName="text4" presStyleLbl="revTx" presStyleIdx="5" presStyleCnt="8">
        <dgm:presLayoutVars>
          <dgm:chPref val="3"/>
        </dgm:presLayoutVars>
      </dgm:prSet>
      <dgm:spPr/>
      <dgm:t>
        <a:bodyPr/>
        <a:lstStyle/>
        <a:p>
          <a:endParaRPr lang="en-US"/>
        </a:p>
      </dgm:t>
    </dgm:pt>
    <dgm:pt modelId="{E1B44FE4-2167-4270-A222-F6FE0C93CE51}" type="pres">
      <dgm:prSet presAssocID="{A948C574-B6B7-45FC-86B0-5E3200A54BEE}" presName="hierChild5" presStyleCnt="0"/>
      <dgm:spPr/>
    </dgm:pt>
    <dgm:pt modelId="{842535F1-E07B-4D2D-A4FF-AB6D970CD1A8}" type="pres">
      <dgm:prSet presAssocID="{C8DB684F-986C-4F83-A27C-32F10A0FC84A}" presName="Name10" presStyleLbl="parChTrans1D2" presStyleIdx="1" presStyleCnt="2"/>
      <dgm:spPr/>
      <dgm:t>
        <a:bodyPr/>
        <a:lstStyle/>
        <a:p>
          <a:endParaRPr lang="en-US"/>
        </a:p>
      </dgm:t>
    </dgm:pt>
    <dgm:pt modelId="{E61AF54E-8F7C-434A-AF1C-2392021D85D2}" type="pres">
      <dgm:prSet presAssocID="{E3666011-674E-4792-ACE8-1A562AB780A7}" presName="hierRoot2" presStyleCnt="0"/>
      <dgm:spPr/>
    </dgm:pt>
    <dgm:pt modelId="{0157D73E-49B6-4D12-9C02-7D933707F3DE}" type="pres">
      <dgm:prSet presAssocID="{E3666011-674E-4792-ACE8-1A562AB780A7}" presName="composite2" presStyleCnt="0"/>
      <dgm:spPr/>
    </dgm:pt>
    <dgm:pt modelId="{C7970685-FA1F-484D-BE61-DCA72B6C24E9}" type="pres">
      <dgm:prSet presAssocID="{E3666011-674E-4792-ACE8-1A562AB780A7}" presName="image2" presStyleLbl="node2" presStyleIdx="1" presStyleCnt="2"/>
      <dgm:spPr>
        <a:solidFill>
          <a:srgbClr val="F5C24C"/>
        </a:solidFill>
        <a:ln>
          <a:noFill/>
        </a:ln>
      </dgm:spPr>
      <dgm:t>
        <a:bodyPr/>
        <a:lstStyle/>
        <a:p>
          <a:endParaRPr lang="en-US"/>
        </a:p>
      </dgm:t>
    </dgm:pt>
    <dgm:pt modelId="{9E39827C-AA20-41E7-940F-09E416A9E795}" type="pres">
      <dgm:prSet presAssocID="{E3666011-674E-4792-ACE8-1A562AB780A7}" presName="text2" presStyleLbl="revTx" presStyleIdx="6" presStyleCnt="8">
        <dgm:presLayoutVars>
          <dgm:chPref val="3"/>
        </dgm:presLayoutVars>
      </dgm:prSet>
      <dgm:spPr/>
      <dgm:t>
        <a:bodyPr/>
        <a:lstStyle/>
        <a:p>
          <a:endParaRPr lang="en-US"/>
        </a:p>
      </dgm:t>
    </dgm:pt>
    <dgm:pt modelId="{BA2AEF0B-84D2-4E3A-AE70-5126787B35B2}" type="pres">
      <dgm:prSet presAssocID="{E3666011-674E-4792-ACE8-1A562AB780A7}" presName="hierChild3" presStyleCnt="0"/>
      <dgm:spPr/>
    </dgm:pt>
    <dgm:pt modelId="{75606249-93F1-456B-8EF6-3F048994C545}" type="pres">
      <dgm:prSet presAssocID="{3B388A6E-CBAC-4F6C-A839-10E23DB091B5}" presName="Name17" presStyleLbl="parChTrans1D3" presStyleIdx="2" presStyleCnt="3"/>
      <dgm:spPr/>
      <dgm:t>
        <a:bodyPr/>
        <a:lstStyle/>
        <a:p>
          <a:endParaRPr lang="en-US"/>
        </a:p>
      </dgm:t>
    </dgm:pt>
    <dgm:pt modelId="{5D623F66-D96D-4858-A995-9C97C3334213}" type="pres">
      <dgm:prSet presAssocID="{1E8E05FF-76AB-4953-BB83-74C020D8F93E}" presName="hierRoot3" presStyleCnt="0"/>
      <dgm:spPr/>
    </dgm:pt>
    <dgm:pt modelId="{D274B980-B596-497A-923D-A24B269D5877}" type="pres">
      <dgm:prSet presAssocID="{1E8E05FF-76AB-4953-BB83-74C020D8F93E}" presName="composite3" presStyleCnt="0"/>
      <dgm:spPr/>
    </dgm:pt>
    <dgm:pt modelId="{5E13B9B1-EBC3-4CD3-9872-805B55E0A7D6}" type="pres">
      <dgm:prSet presAssocID="{1E8E05FF-76AB-4953-BB83-74C020D8F93E}" presName="image3" presStyleLbl="node3" presStyleIdx="2" presStyleCnt="3"/>
      <dgm:spPr>
        <a:solidFill>
          <a:srgbClr val="0EBEA9"/>
        </a:solidFill>
        <a:ln>
          <a:noFill/>
        </a:ln>
      </dgm:spPr>
      <dgm:t>
        <a:bodyPr/>
        <a:lstStyle/>
        <a:p>
          <a:endParaRPr lang="en-US"/>
        </a:p>
      </dgm:t>
    </dgm:pt>
    <dgm:pt modelId="{C0B35AB6-FD63-4FC8-8035-F8F81DCFA3A0}" type="pres">
      <dgm:prSet presAssocID="{1E8E05FF-76AB-4953-BB83-74C020D8F93E}" presName="text3" presStyleLbl="revTx" presStyleIdx="7" presStyleCnt="8">
        <dgm:presLayoutVars>
          <dgm:chPref val="3"/>
        </dgm:presLayoutVars>
      </dgm:prSet>
      <dgm:spPr/>
      <dgm:t>
        <a:bodyPr/>
        <a:lstStyle/>
        <a:p>
          <a:endParaRPr lang="en-US"/>
        </a:p>
      </dgm:t>
    </dgm:pt>
    <dgm:pt modelId="{9BCD5D77-06DF-4D0A-B39F-4D4D19275D45}" type="pres">
      <dgm:prSet presAssocID="{1E8E05FF-76AB-4953-BB83-74C020D8F93E}" presName="hierChild4" presStyleCnt="0"/>
      <dgm:spPr/>
    </dgm:pt>
  </dgm:ptLst>
  <dgm:cxnLst>
    <dgm:cxn modelId="{2F61D4FB-B5EE-45DD-A7E5-7B5F464C5125}" srcId="{E3666011-674E-4792-ACE8-1A562AB780A7}" destId="{1E8E05FF-76AB-4953-BB83-74C020D8F93E}" srcOrd="0" destOrd="0" parTransId="{3B388A6E-CBAC-4F6C-A839-10E23DB091B5}" sibTransId="{49020FA0-C570-4100-B560-D7CA6E79B31A}"/>
    <dgm:cxn modelId="{EC76200C-7D09-4388-9ABD-4B219D8E2BB2}" type="presOf" srcId="{1E8E05FF-76AB-4953-BB83-74C020D8F93E}" destId="{C0B35AB6-FD63-4FC8-8035-F8F81DCFA3A0}" srcOrd="0" destOrd="0" presId="urn:microsoft.com/office/officeart/2009/layout/CirclePictureHierarchy"/>
    <dgm:cxn modelId="{E527FFCB-912D-4B0D-B234-5ABBADF71864}" srcId="{F90EC6AB-7AB8-42E8-A4AE-D1DD72C2A6A1}" destId="{56022A0F-8E69-44EC-A820-0EC0563B4ACE}" srcOrd="1" destOrd="0" parTransId="{F3C87CD0-6138-4EBD-9EC0-93B530F2F446}" sibTransId="{4C03E58F-7D18-483D-9F12-44A2C0FEAE61}"/>
    <dgm:cxn modelId="{3A466541-5D1A-41FB-8A70-F61522CD94AB}" srcId="{56022A0F-8E69-44EC-A820-0EC0563B4ACE}" destId="{3B864D5A-28DD-42BD-9168-3D413CF072DB}" srcOrd="0" destOrd="0" parTransId="{09CC8084-B564-46DB-B5B3-1F2699C1B672}" sibTransId="{6FCE90B9-047D-4405-916A-87C22A4449F8}"/>
    <dgm:cxn modelId="{501EEF5D-1FC0-4E03-8A20-E30014B043EC}" srcId="{3B864D5A-28DD-42BD-9168-3D413CF072DB}" destId="{A948C574-B6B7-45FC-86B0-5E3200A54BEE}" srcOrd="0" destOrd="0" parTransId="{3EA98634-D362-4266-BF03-5D974AD468F7}" sibTransId="{6A260C11-4776-4210-9A35-F29E52B02ADF}"/>
    <dgm:cxn modelId="{ACC9F17D-B180-4A9F-BCFB-BD747DF21BFD}" type="presOf" srcId="{47BEA46C-27F7-4109-8CCE-BF2B6A27B315}" destId="{CEBFA5B3-6894-4004-B534-463E93E509D9}" srcOrd="0" destOrd="0" presId="urn:microsoft.com/office/officeart/2009/layout/CirclePictureHierarchy"/>
    <dgm:cxn modelId="{94A19911-81CE-4E01-B13A-8FB8867212C5}" type="presOf" srcId="{F90EC6AB-7AB8-42E8-A4AE-D1DD72C2A6A1}" destId="{0AF9D915-3A7E-4CA5-9913-744213DEA66B}" srcOrd="0" destOrd="0" presId="urn:microsoft.com/office/officeart/2009/layout/CirclePictureHierarchy"/>
    <dgm:cxn modelId="{E9F1E3F4-7403-4690-A635-6AAC175AA782}" type="presOf" srcId="{3EA98634-D362-4266-BF03-5D974AD468F7}" destId="{B87361E5-000C-4AE4-831C-14E8B837093E}" srcOrd="0" destOrd="0" presId="urn:microsoft.com/office/officeart/2009/layout/CirclePictureHierarchy"/>
    <dgm:cxn modelId="{D914886F-8DDF-4641-B0B4-56CBC2A8EA3B}" type="presOf" srcId="{48040B6D-AD1D-471B-AB16-F93BABE5E73E}" destId="{8E8641FE-FF55-41FF-8F09-57A483FA4714}" srcOrd="0" destOrd="0" presId="urn:microsoft.com/office/officeart/2009/layout/CirclePictureHierarchy"/>
    <dgm:cxn modelId="{E6514D82-5F9C-4656-85CF-E900ADBB50A0}" srcId="{47BEA46C-27F7-4109-8CCE-BF2B6A27B315}" destId="{F90EC6AB-7AB8-42E8-A4AE-D1DD72C2A6A1}" srcOrd="0" destOrd="0" parTransId="{48040B6D-AD1D-471B-AB16-F93BABE5E73E}" sibTransId="{0AD42575-5C0F-47CA-954B-8AD57BF52D95}"/>
    <dgm:cxn modelId="{428FABB2-0007-4745-A060-D0EABC764FE9}" srcId="{47BEA46C-27F7-4109-8CCE-BF2B6A27B315}" destId="{E3666011-674E-4792-ACE8-1A562AB780A7}" srcOrd="1" destOrd="0" parTransId="{C8DB684F-986C-4F83-A27C-32F10A0FC84A}" sibTransId="{FFC9D0F4-CA63-4228-88B3-D35F7983DBC0}"/>
    <dgm:cxn modelId="{97B12DB3-9E01-4B8B-8A1A-EF89559454B3}" type="presOf" srcId="{09CC8084-B564-46DB-B5B3-1F2699C1B672}" destId="{D572E014-C8D7-46A6-B522-74CBB9163DCE}" srcOrd="0" destOrd="0" presId="urn:microsoft.com/office/officeart/2009/layout/CirclePictureHierarchy"/>
    <dgm:cxn modelId="{89214D62-86A4-4C9F-B780-23ECA204F59B}" type="presOf" srcId="{C8DB684F-986C-4F83-A27C-32F10A0FC84A}" destId="{842535F1-E07B-4D2D-A4FF-AB6D970CD1A8}" srcOrd="0" destOrd="0" presId="urn:microsoft.com/office/officeart/2009/layout/CirclePictureHierarchy"/>
    <dgm:cxn modelId="{0EA27075-D307-4642-9537-2E5FF887BCC7}" type="presOf" srcId="{2BDAA119-0E6A-48C5-BB4D-FFF0D8F3D3E4}" destId="{86F45B9C-29E0-4B73-A5FA-4CD33CCBB54B}" srcOrd="0" destOrd="0" presId="urn:microsoft.com/office/officeart/2009/layout/CirclePictureHierarchy"/>
    <dgm:cxn modelId="{88FC65A5-7CE0-455B-8F43-C0BE6AB560E1}" srcId="{F90EC6AB-7AB8-42E8-A4AE-D1DD72C2A6A1}" destId="{2D263811-F5FD-411B-820A-42F4697A951A}" srcOrd="0" destOrd="0" parTransId="{2BDAA119-0E6A-48C5-BB4D-FFF0D8F3D3E4}" sibTransId="{5EA10547-4DCF-4C4A-8A17-954F5E424359}"/>
    <dgm:cxn modelId="{A7290644-58AD-4A9D-924A-7C2C1D33313E}" srcId="{7E63FBAB-4635-449A-82FE-3703C4FAC202}" destId="{47BEA46C-27F7-4109-8CCE-BF2B6A27B315}" srcOrd="0" destOrd="0" parTransId="{AB67423E-E6E1-4F02-BD93-2C0DADC57DCB}" sibTransId="{328C2E4B-5098-4D2B-B654-7EEC67A061B9}"/>
    <dgm:cxn modelId="{5DE11346-AB1D-4F3F-970C-8D605DF9790F}" type="presOf" srcId="{3B388A6E-CBAC-4F6C-A839-10E23DB091B5}" destId="{75606249-93F1-456B-8EF6-3F048994C545}" srcOrd="0" destOrd="0" presId="urn:microsoft.com/office/officeart/2009/layout/CirclePictureHierarchy"/>
    <dgm:cxn modelId="{312A7F8C-1142-4666-9340-76C53E552F76}" type="presOf" srcId="{F3C87CD0-6138-4EBD-9EC0-93B530F2F446}" destId="{DF239866-C4E4-4EBD-85FE-911548047791}" srcOrd="0" destOrd="0" presId="urn:microsoft.com/office/officeart/2009/layout/CirclePictureHierarchy"/>
    <dgm:cxn modelId="{418F4BDD-ADEF-4D19-A278-46A28EA480E1}" type="presOf" srcId="{2D263811-F5FD-411B-820A-42F4697A951A}" destId="{9B83AA65-FA8B-4102-AF16-D9CE600A3BEA}" srcOrd="0" destOrd="0" presId="urn:microsoft.com/office/officeart/2009/layout/CirclePictureHierarchy"/>
    <dgm:cxn modelId="{28D66DA0-2795-47CD-9DA8-C4C397749D87}" type="presOf" srcId="{A948C574-B6B7-45FC-86B0-5E3200A54BEE}" destId="{5B06C870-2013-486E-8AF8-0677C3F0CA6A}" srcOrd="0" destOrd="0" presId="urn:microsoft.com/office/officeart/2009/layout/CirclePictureHierarchy"/>
    <dgm:cxn modelId="{E9567E54-2171-4850-996F-7027E45D3EAF}" type="presOf" srcId="{7E63FBAB-4635-449A-82FE-3703C4FAC202}" destId="{71CD9826-7AD8-4D93-B1E5-0A31E4E4DD76}" srcOrd="0" destOrd="0" presId="urn:microsoft.com/office/officeart/2009/layout/CirclePictureHierarchy"/>
    <dgm:cxn modelId="{40A5A1E7-8B35-4187-B48A-16FFA4A7065F}" type="presOf" srcId="{56022A0F-8E69-44EC-A820-0EC0563B4ACE}" destId="{106F3DFE-629A-4FF6-AD4C-A14B4AEE8DB6}" srcOrd="0" destOrd="0" presId="urn:microsoft.com/office/officeart/2009/layout/CirclePictureHierarchy"/>
    <dgm:cxn modelId="{F7A6EE16-9749-4BC0-AD3E-89AD74CCDF5A}" type="presOf" srcId="{3B864D5A-28DD-42BD-9168-3D413CF072DB}" destId="{7FA4D177-AFB5-4C30-8573-B29915A7530F}" srcOrd="0" destOrd="0" presId="urn:microsoft.com/office/officeart/2009/layout/CirclePictureHierarchy"/>
    <dgm:cxn modelId="{3600398C-C2A6-4CE2-A679-997CC4F75D76}" type="presOf" srcId="{E3666011-674E-4792-ACE8-1A562AB780A7}" destId="{9E39827C-AA20-41E7-940F-09E416A9E795}" srcOrd="0" destOrd="0" presId="urn:microsoft.com/office/officeart/2009/layout/CirclePictureHierarchy"/>
    <dgm:cxn modelId="{8EEEAC85-F569-4AF9-81AD-1F63EEAEF6FA}" type="presParOf" srcId="{71CD9826-7AD8-4D93-B1E5-0A31E4E4DD76}" destId="{4DF96D73-1AF1-4DCA-9830-B10EE5884358}" srcOrd="0" destOrd="0" presId="urn:microsoft.com/office/officeart/2009/layout/CirclePictureHierarchy"/>
    <dgm:cxn modelId="{ACE02B11-512B-4FD0-8410-8A73F322DF19}" type="presParOf" srcId="{4DF96D73-1AF1-4DCA-9830-B10EE5884358}" destId="{C705771B-0457-401A-AF5A-DE6A59DCEA15}" srcOrd="0" destOrd="0" presId="urn:microsoft.com/office/officeart/2009/layout/CirclePictureHierarchy"/>
    <dgm:cxn modelId="{18F47E7C-EB55-4283-9653-60D8697D5344}" type="presParOf" srcId="{C705771B-0457-401A-AF5A-DE6A59DCEA15}" destId="{ABD1843F-7ED0-47BB-B6BF-1363785728AF}" srcOrd="0" destOrd="0" presId="urn:microsoft.com/office/officeart/2009/layout/CirclePictureHierarchy"/>
    <dgm:cxn modelId="{4EE12DC0-77CE-4E19-97DA-0C221036E319}" type="presParOf" srcId="{C705771B-0457-401A-AF5A-DE6A59DCEA15}" destId="{CEBFA5B3-6894-4004-B534-463E93E509D9}" srcOrd="1" destOrd="0" presId="urn:microsoft.com/office/officeart/2009/layout/CirclePictureHierarchy"/>
    <dgm:cxn modelId="{D3053FB2-748A-4441-B7B9-7BB71AABD7F6}" type="presParOf" srcId="{4DF96D73-1AF1-4DCA-9830-B10EE5884358}" destId="{90C05817-BF1F-4F9E-9605-5F31421A43CA}" srcOrd="1" destOrd="0" presId="urn:microsoft.com/office/officeart/2009/layout/CirclePictureHierarchy"/>
    <dgm:cxn modelId="{FFE8C023-1B55-46F2-8711-A0C3CFAE77F9}" type="presParOf" srcId="{90C05817-BF1F-4F9E-9605-5F31421A43CA}" destId="{8E8641FE-FF55-41FF-8F09-57A483FA4714}" srcOrd="0" destOrd="0" presId="urn:microsoft.com/office/officeart/2009/layout/CirclePictureHierarchy"/>
    <dgm:cxn modelId="{493FCC97-3A0D-46BF-BAE0-29B053B5EB4A}" type="presParOf" srcId="{90C05817-BF1F-4F9E-9605-5F31421A43CA}" destId="{E907F265-9FCB-4423-AC80-082A042D5CAD}" srcOrd="1" destOrd="0" presId="urn:microsoft.com/office/officeart/2009/layout/CirclePictureHierarchy"/>
    <dgm:cxn modelId="{09F97132-CC32-4DA3-9DC8-5B29483661EC}" type="presParOf" srcId="{E907F265-9FCB-4423-AC80-082A042D5CAD}" destId="{A6510A40-8B64-46C4-960D-4559BCEFAB37}" srcOrd="0" destOrd="0" presId="urn:microsoft.com/office/officeart/2009/layout/CirclePictureHierarchy"/>
    <dgm:cxn modelId="{9BAD1C8A-DE89-4B81-99A3-89B060484589}" type="presParOf" srcId="{A6510A40-8B64-46C4-960D-4559BCEFAB37}" destId="{34953ACF-897A-4822-953E-E5B119F2855C}" srcOrd="0" destOrd="0" presId="urn:microsoft.com/office/officeart/2009/layout/CirclePictureHierarchy"/>
    <dgm:cxn modelId="{31DB067D-2B79-4120-8E49-FEDBDDB894C1}" type="presParOf" srcId="{A6510A40-8B64-46C4-960D-4559BCEFAB37}" destId="{0AF9D915-3A7E-4CA5-9913-744213DEA66B}" srcOrd="1" destOrd="0" presId="urn:microsoft.com/office/officeart/2009/layout/CirclePictureHierarchy"/>
    <dgm:cxn modelId="{07B0418E-9D92-4F7D-8A7B-B545CB8C3044}" type="presParOf" srcId="{E907F265-9FCB-4423-AC80-082A042D5CAD}" destId="{E4A34E67-3571-405D-A623-16F7CE2B86DA}" srcOrd="1" destOrd="0" presId="urn:microsoft.com/office/officeart/2009/layout/CirclePictureHierarchy"/>
    <dgm:cxn modelId="{61531CC7-A524-4B20-AEAD-015CF052D772}" type="presParOf" srcId="{E4A34E67-3571-405D-A623-16F7CE2B86DA}" destId="{86F45B9C-29E0-4B73-A5FA-4CD33CCBB54B}" srcOrd="0" destOrd="0" presId="urn:microsoft.com/office/officeart/2009/layout/CirclePictureHierarchy"/>
    <dgm:cxn modelId="{79AE3836-A12B-43FD-8B02-5F5170B8B9F0}" type="presParOf" srcId="{E4A34E67-3571-405D-A623-16F7CE2B86DA}" destId="{9AA001C3-0C9E-4D62-9490-93927DF4982D}" srcOrd="1" destOrd="0" presId="urn:microsoft.com/office/officeart/2009/layout/CirclePictureHierarchy"/>
    <dgm:cxn modelId="{EF0A2653-3C9E-4A69-B663-B0F69E7205AC}" type="presParOf" srcId="{9AA001C3-0C9E-4D62-9490-93927DF4982D}" destId="{D0786698-F7CB-43A0-8767-182AC982A287}" srcOrd="0" destOrd="0" presId="urn:microsoft.com/office/officeart/2009/layout/CirclePictureHierarchy"/>
    <dgm:cxn modelId="{6ED1361E-31D8-4AC7-8B31-DF67529ED8FC}" type="presParOf" srcId="{D0786698-F7CB-43A0-8767-182AC982A287}" destId="{1A440240-1FDC-4444-840B-77C36133E937}" srcOrd="0" destOrd="0" presId="urn:microsoft.com/office/officeart/2009/layout/CirclePictureHierarchy"/>
    <dgm:cxn modelId="{28D7CF1E-E74B-449F-9269-4B13EBDA58F1}" type="presParOf" srcId="{D0786698-F7CB-43A0-8767-182AC982A287}" destId="{9B83AA65-FA8B-4102-AF16-D9CE600A3BEA}" srcOrd="1" destOrd="0" presId="urn:microsoft.com/office/officeart/2009/layout/CirclePictureHierarchy"/>
    <dgm:cxn modelId="{733437A2-FE8C-492E-B31F-1F0419DD13F6}" type="presParOf" srcId="{9AA001C3-0C9E-4D62-9490-93927DF4982D}" destId="{6EDBD567-8F9F-495A-BCCA-427D5D4FDE2A}" srcOrd="1" destOrd="0" presId="urn:microsoft.com/office/officeart/2009/layout/CirclePictureHierarchy"/>
    <dgm:cxn modelId="{650B72DC-9CB8-40A1-9A2A-801283D09E1B}" type="presParOf" srcId="{E4A34E67-3571-405D-A623-16F7CE2B86DA}" destId="{DF239866-C4E4-4EBD-85FE-911548047791}" srcOrd="2" destOrd="0" presId="urn:microsoft.com/office/officeart/2009/layout/CirclePictureHierarchy"/>
    <dgm:cxn modelId="{33205678-1D88-4558-963D-51F2C36D8018}" type="presParOf" srcId="{E4A34E67-3571-405D-A623-16F7CE2B86DA}" destId="{07E6CFA9-620C-447A-879D-8A4C82D7CB0B}" srcOrd="3" destOrd="0" presId="urn:microsoft.com/office/officeart/2009/layout/CirclePictureHierarchy"/>
    <dgm:cxn modelId="{6E725464-EDF8-4BDC-AC9F-A82583CB0BB8}" type="presParOf" srcId="{07E6CFA9-620C-447A-879D-8A4C82D7CB0B}" destId="{7A937019-55EE-4D3D-A40B-13BDCBFB43E7}" srcOrd="0" destOrd="0" presId="urn:microsoft.com/office/officeart/2009/layout/CirclePictureHierarchy"/>
    <dgm:cxn modelId="{C78E0A47-EB39-4A1A-A81D-D99B7C1583DB}" type="presParOf" srcId="{7A937019-55EE-4D3D-A40B-13BDCBFB43E7}" destId="{8220347A-879F-4846-A88B-A3B8C7563ADE}" srcOrd="0" destOrd="0" presId="urn:microsoft.com/office/officeart/2009/layout/CirclePictureHierarchy"/>
    <dgm:cxn modelId="{AD6768C1-97E3-4FA6-9AFB-3A0648487BCE}" type="presParOf" srcId="{7A937019-55EE-4D3D-A40B-13BDCBFB43E7}" destId="{106F3DFE-629A-4FF6-AD4C-A14B4AEE8DB6}" srcOrd="1" destOrd="0" presId="urn:microsoft.com/office/officeart/2009/layout/CirclePictureHierarchy"/>
    <dgm:cxn modelId="{A11342D0-CB04-4AEB-891B-1A5A98AD1256}" type="presParOf" srcId="{07E6CFA9-620C-447A-879D-8A4C82D7CB0B}" destId="{C9B31B10-1F8C-4152-A1B8-7C47679872DA}" srcOrd="1" destOrd="0" presId="urn:microsoft.com/office/officeart/2009/layout/CirclePictureHierarchy"/>
    <dgm:cxn modelId="{51FA00D9-1781-4417-AEC5-B0ADA05CB003}" type="presParOf" srcId="{C9B31B10-1F8C-4152-A1B8-7C47679872DA}" destId="{D572E014-C8D7-46A6-B522-74CBB9163DCE}" srcOrd="0" destOrd="0" presId="urn:microsoft.com/office/officeart/2009/layout/CirclePictureHierarchy"/>
    <dgm:cxn modelId="{23422BB9-E270-4A81-B7EB-FB3E43BB92BD}" type="presParOf" srcId="{C9B31B10-1F8C-4152-A1B8-7C47679872DA}" destId="{411FBFAE-FF23-4706-8DA3-3A5D81C0423C}" srcOrd="1" destOrd="0" presId="urn:microsoft.com/office/officeart/2009/layout/CirclePictureHierarchy"/>
    <dgm:cxn modelId="{97F6B42D-C8A3-456C-8F06-4BDC2E927664}" type="presParOf" srcId="{411FBFAE-FF23-4706-8DA3-3A5D81C0423C}" destId="{83A8D9A0-E8A5-4E28-AF83-2E1A20205101}" srcOrd="0" destOrd="0" presId="urn:microsoft.com/office/officeart/2009/layout/CirclePictureHierarchy"/>
    <dgm:cxn modelId="{18212BA4-DF45-4FE2-AF5C-A961F15FD21A}" type="presParOf" srcId="{83A8D9A0-E8A5-4E28-AF83-2E1A20205101}" destId="{4E7A8E21-A86D-46AA-B763-A48E3CD5FFA6}" srcOrd="0" destOrd="0" presId="urn:microsoft.com/office/officeart/2009/layout/CirclePictureHierarchy"/>
    <dgm:cxn modelId="{E07311C8-8C17-4D9E-A534-308A0A4B82DD}" type="presParOf" srcId="{83A8D9A0-E8A5-4E28-AF83-2E1A20205101}" destId="{7FA4D177-AFB5-4C30-8573-B29915A7530F}" srcOrd="1" destOrd="0" presId="urn:microsoft.com/office/officeart/2009/layout/CirclePictureHierarchy"/>
    <dgm:cxn modelId="{4CB57404-727F-4A2C-9A75-DE4942BE0E20}" type="presParOf" srcId="{411FBFAE-FF23-4706-8DA3-3A5D81C0423C}" destId="{3608570D-FB96-4E5D-82DA-7428CFBEB15C}" srcOrd="1" destOrd="0" presId="urn:microsoft.com/office/officeart/2009/layout/CirclePictureHierarchy"/>
    <dgm:cxn modelId="{5DE3CBA3-0A55-453A-B467-93DBCEE364F6}" type="presParOf" srcId="{3608570D-FB96-4E5D-82DA-7428CFBEB15C}" destId="{B87361E5-000C-4AE4-831C-14E8B837093E}" srcOrd="0" destOrd="0" presId="urn:microsoft.com/office/officeart/2009/layout/CirclePictureHierarchy"/>
    <dgm:cxn modelId="{83BCC2AC-9665-4078-966B-8696F50B03A0}" type="presParOf" srcId="{3608570D-FB96-4E5D-82DA-7428CFBEB15C}" destId="{710D8446-5633-4313-97B9-58BFFE74EEE6}" srcOrd="1" destOrd="0" presId="urn:microsoft.com/office/officeart/2009/layout/CirclePictureHierarchy"/>
    <dgm:cxn modelId="{22B3841C-163C-476D-A9DD-CF72237C5B49}" type="presParOf" srcId="{710D8446-5633-4313-97B9-58BFFE74EEE6}" destId="{A332E10A-94F2-467E-9B5E-7A4FE5213607}" srcOrd="0" destOrd="0" presId="urn:microsoft.com/office/officeart/2009/layout/CirclePictureHierarchy"/>
    <dgm:cxn modelId="{A9D7B333-4289-4046-8E13-965D402EAA9B}" type="presParOf" srcId="{A332E10A-94F2-467E-9B5E-7A4FE5213607}" destId="{AA56D470-FE4A-4F70-9A00-088D537B1213}" srcOrd="0" destOrd="0" presId="urn:microsoft.com/office/officeart/2009/layout/CirclePictureHierarchy"/>
    <dgm:cxn modelId="{FE5205F5-BD5F-4FDB-920A-8DE57AF1E306}" type="presParOf" srcId="{A332E10A-94F2-467E-9B5E-7A4FE5213607}" destId="{5B06C870-2013-486E-8AF8-0677C3F0CA6A}" srcOrd="1" destOrd="0" presId="urn:microsoft.com/office/officeart/2009/layout/CirclePictureHierarchy"/>
    <dgm:cxn modelId="{115DEBE2-C7B1-449E-A40B-B37E1753F570}" type="presParOf" srcId="{710D8446-5633-4313-97B9-58BFFE74EEE6}" destId="{E1B44FE4-2167-4270-A222-F6FE0C93CE51}" srcOrd="1" destOrd="0" presId="urn:microsoft.com/office/officeart/2009/layout/CirclePictureHierarchy"/>
    <dgm:cxn modelId="{1610DAD2-2EB6-4A04-971C-E5FEC44CE144}" type="presParOf" srcId="{90C05817-BF1F-4F9E-9605-5F31421A43CA}" destId="{842535F1-E07B-4D2D-A4FF-AB6D970CD1A8}" srcOrd="2" destOrd="0" presId="urn:microsoft.com/office/officeart/2009/layout/CirclePictureHierarchy"/>
    <dgm:cxn modelId="{EA556F54-7774-41FF-ACDB-48F787C385BC}" type="presParOf" srcId="{90C05817-BF1F-4F9E-9605-5F31421A43CA}" destId="{E61AF54E-8F7C-434A-AF1C-2392021D85D2}" srcOrd="3" destOrd="0" presId="urn:microsoft.com/office/officeart/2009/layout/CirclePictureHierarchy"/>
    <dgm:cxn modelId="{D7D4A9E7-1B07-43E6-B7AF-BAC855A528E8}" type="presParOf" srcId="{E61AF54E-8F7C-434A-AF1C-2392021D85D2}" destId="{0157D73E-49B6-4D12-9C02-7D933707F3DE}" srcOrd="0" destOrd="0" presId="urn:microsoft.com/office/officeart/2009/layout/CirclePictureHierarchy"/>
    <dgm:cxn modelId="{695F73D0-45C5-46E6-BDB9-2718B4541A48}" type="presParOf" srcId="{0157D73E-49B6-4D12-9C02-7D933707F3DE}" destId="{C7970685-FA1F-484D-BE61-DCA72B6C24E9}" srcOrd="0" destOrd="0" presId="urn:microsoft.com/office/officeart/2009/layout/CirclePictureHierarchy"/>
    <dgm:cxn modelId="{34226971-5FA5-48E6-B566-FFB669ACDF70}" type="presParOf" srcId="{0157D73E-49B6-4D12-9C02-7D933707F3DE}" destId="{9E39827C-AA20-41E7-940F-09E416A9E795}" srcOrd="1" destOrd="0" presId="urn:microsoft.com/office/officeart/2009/layout/CirclePictureHierarchy"/>
    <dgm:cxn modelId="{8CABFF09-9DFE-4F5D-97DA-42FE69E2EA38}" type="presParOf" srcId="{E61AF54E-8F7C-434A-AF1C-2392021D85D2}" destId="{BA2AEF0B-84D2-4E3A-AE70-5126787B35B2}" srcOrd="1" destOrd="0" presId="urn:microsoft.com/office/officeart/2009/layout/CirclePictureHierarchy"/>
    <dgm:cxn modelId="{A0202A44-CE29-4659-A04B-12D22DFAF89C}" type="presParOf" srcId="{BA2AEF0B-84D2-4E3A-AE70-5126787B35B2}" destId="{75606249-93F1-456B-8EF6-3F048994C545}" srcOrd="0" destOrd="0" presId="urn:microsoft.com/office/officeart/2009/layout/CirclePictureHierarchy"/>
    <dgm:cxn modelId="{7CDDAF32-E69A-4088-965F-234D91FF745A}" type="presParOf" srcId="{BA2AEF0B-84D2-4E3A-AE70-5126787B35B2}" destId="{5D623F66-D96D-4858-A995-9C97C3334213}" srcOrd="1" destOrd="0" presId="urn:microsoft.com/office/officeart/2009/layout/CirclePictureHierarchy"/>
    <dgm:cxn modelId="{B7CC6CC8-179D-44A0-A025-CDA4C5E271FB}" type="presParOf" srcId="{5D623F66-D96D-4858-A995-9C97C3334213}" destId="{D274B980-B596-497A-923D-A24B269D5877}" srcOrd="0" destOrd="0" presId="urn:microsoft.com/office/officeart/2009/layout/CirclePictureHierarchy"/>
    <dgm:cxn modelId="{01F5F41D-A795-4D21-9B0A-384F4A6AACC8}" type="presParOf" srcId="{D274B980-B596-497A-923D-A24B269D5877}" destId="{5E13B9B1-EBC3-4CD3-9872-805B55E0A7D6}" srcOrd="0" destOrd="0" presId="urn:microsoft.com/office/officeart/2009/layout/CirclePictureHierarchy"/>
    <dgm:cxn modelId="{5C7237F5-8660-4A01-A369-09877312DCB2}" type="presParOf" srcId="{D274B980-B596-497A-923D-A24B269D5877}" destId="{C0B35AB6-FD63-4FC8-8035-F8F81DCFA3A0}" srcOrd="1" destOrd="0" presId="urn:microsoft.com/office/officeart/2009/layout/CirclePictureHierarchy"/>
    <dgm:cxn modelId="{B1AE07EA-F7D2-4631-AA0B-E17E78EB1E23}" type="presParOf" srcId="{5D623F66-D96D-4858-A995-9C97C3334213}" destId="{9BCD5D77-06DF-4D0A-B39F-4D4D19275D45}"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5024DA-C85D-4EF9-B094-79F979E20A05}"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259CEF30-B453-4E74-BD14-7B0B546148B8}">
      <dgm:prSet phldrT="[Text]" custT="1"/>
      <dgm:spPr>
        <a:solidFill>
          <a:srgbClr val="F5C24C"/>
        </a:solidFill>
        <a:ln>
          <a:noFill/>
        </a:ln>
      </dgm:spPr>
      <dgm:t>
        <a:bodyPr/>
        <a:lstStyle/>
        <a:p>
          <a:r>
            <a:rPr lang="en-US" sz="5400" dirty="0" smtClean="0">
              <a:latin typeface="Social Logos" pitchFamily="2" charset="2"/>
            </a:rPr>
            <a:t>w</a:t>
          </a:r>
          <a:r>
            <a:rPr lang="en-US" sz="5400" dirty="0" smtClean="0">
              <a:latin typeface="Signika Negative" pitchFamily="2" charset="0"/>
            </a:rPr>
            <a:t/>
          </a:r>
          <a:br>
            <a:rPr lang="en-US" sz="5400" dirty="0" smtClean="0">
              <a:latin typeface="Signika Negative" pitchFamily="2" charset="0"/>
            </a:rPr>
          </a:br>
          <a:r>
            <a:rPr lang="en-US" sz="1100" b="0" i="0" dirty="0" smtClean="0"/>
            <a:t>Lorem </a:t>
          </a:r>
          <a:r>
            <a:rPr lang="en-US" sz="1100" b="0" i="0" dirty="0" err="1" smtClean="0"/>
            <a:t>ipsum</a:t>
          </a:r>
          <a:r>
            <a:rPr lang="en-US" sz="1100" b="0" i="0" dirty="0" smtClean="0"/>
            <a:t> dolor sit </a:t>
          </a:r>
          <a:r>
            <a:rPr lang="en-US" sz="1100" b="0" i="0" dirty="0" err="1" smtClean="0"/>
            <a:t>amet</a:t>
          </a:r>
          <a:r>
            <a:rPr lang="en-US" sz="1100" b="0" i="0" dirty="0" smtClean="0"/>
            <a:t>, </a:t>
          </a:r>
          <a:r>
            <a:rPr lang="en-US" sz="1100" b="0" i="0" dirty="0" err="1" smtClean="0"/>
            <a:t>consectetuer</a:t>
          </a:r>
          <a:r>
            <a:rPr lang="en-US" sz="1100" b="0" i="0" dirty="0" smtClean="0"/>
            <a:t> </a:t>
          </a:r>
          <a:r>
            <a:rPr lang="en-US" sz="1100" b="0" i="0" dirty="0" err="1" smtClean="0"/>
            <a:t>adipiscing</a:t>
          </a:r>
          <a:r>
            <a:rPr lang="en-US" sz="1100" b="0" i="0" dirty="0" smtClean="0"/>
            <a:t> </a:t>
          </a:r>
          <a:r>
            <a:rPr lang="en-US" sz="1100" b="0" i="0" dirty="0" err="1" smtClean="0"/>
            <a:t>elit</a:t>
          </a:r>
          <a:r>
            <a:rPr lang="en-US" sz="1100" b="0" i="0" dirty="0" smtClean="0"/>
            <a:t>, </a:t>
          </a:r>
          <a:r>
            <a:rPr lang="en-US" sz="1100" b="0" i="0" dirty="0" err="1" smtClean="0"/>
            <a:t>sed</a:t>
          </a:r>
          <a:r>
            <a:rPr lang="en-US" sz="1100" b="0" i="0" dirty="0" smtClean="0"/>
            <a:t> </a:t>
          </a:r>
          <a:r>
            <a:rPr lang="en-US" sz="1100" b="0" i="0" dirty="0" err="1" smtClean="0"/>
            <a:t>diam</a:t>
          </a:r>
          <a:r>
            <a:rPr lang="en-US" sz="1100" b="0" i="0" dirty="0" smtClean="0"/>
            <a:t> </a:t>
          </a:r>
          <a:r>
            <a:rPr lang="en-US" sz="1100" b="0" i="0" dirty="0" err="1" smtClean="0"/>
            <a:t>nonummy</a:t>
          </a:r>
          <a:r>
            <a:rPr lang="en-US" sz="1100" b="0" i="0" dirty="0" smtClean="0"/>
            <a:t>.</a:t>
          </a:r>
          <a:endParaRPr lang="en-US" sz="1100" dirty="0">
            <a:latin typeface="Signika Negative" pitchFamily="2" charset="0"/>
          </a:endParaRPr>
        </a:p>
      </dgm:t>
    </dgm:pt>
    <dgm:pt modelId="{20E43974-4E54-4278-AED7-FCE6E80AC37F}" type="parTrans" cxnId="{64D218C0-9E45-4212-A5BE-532F7DAF632E}">
      <dgm:prSet/>
      <dgm:spPr/>
      <dgm:t>
        <a:bodyPr/>
        <a:lstStyle/>
        <a:p>
          <a:endParaRPr lang="en-US">
            <a:latin typeface="Signika Negative" pitchFamily="2" charset="0"/>
          </a:endParaRPr>
        </a:p>
      </dgm:t>
    </dgm:pt>
    <dgm:pt modelId="{757AC012-34D4-4CC0-88FB-4D9398E35645}" type="sibTrans" cxnId="{64D218C0-9E45-4212-A5BE-532F7DAF632E}">
      <dgm:prSet/>
      <dgm:spPr/>
      <dgm:t>
        <a:bodyPr/>
        <a:lstStyle/>
        <a:p>
          <a:endParaRPr lang="en-US">
            <a:latin typeface="Signika Negative" pitchFamily="2" charset="0"/>
          </a:endParaRPr>
        </a:p>
      </dgm:t>
    </dgm:pt>
    <dgm:pt modelId="{77CD024B-2004-4ACA-971B-14E5ACB11226}">
      <dgm:prSet phldrT="[Text]" custT="1"/>
      <dgm:spPr>
        <a:solidFill>
          <a:srgbClr val="4BACC6"/>
        </a:solidFill>
        <a:ln>
          <a:noFill/>
        </a:ln>
      </dgm:spPr>
      <dgm:t>
        <a:bodyPr/>
        <a:lstStyle/>
        <a:p>
          <a:pPr algn="ctr"/>
          <a:r>
            <a:rPr lang="en-US" sz="2400" smtClean="0">
              <a:latin typeface="Social Logos" pitchFamily="2" charset="2"/>
            </a:rPr>
            <a:t>f</a:t>
          </a:r>
          <a:endParaRPr lang="en-US" sz="2400" b="0" i="0" smtClean="0"/>
        </a:p>
      </dgm:t>
    </dgm:pt>
    <dgm:pt modelId="{C568A6A5-67D7-4599-B737-DCE4909EF743}" type="parTrans" cxnId="{36ECD017-4215-4524-900C-45F7EFE13958}">
      <dgm:prSet/>
      <dgm:spPr/>
      <dgm:t>
        <a:bodyPr/>
        <a:lstStyle/>
        <a:p>
          <a:endParaRPr lang="en-US">
            <a:latin typeface="Signika Negative" pitchFamily="2" charset="0"/>
          </a:endParaRPr>
        </a:p>
      </dgm:t>
    </dgm:pt>
    <dgm:pt modelId="{69784226-9BA6-496A-8D3D-FC8AA08A8F58}" type="sibTrans" cxnId="{36ECD017-4215-4524-900C-45F7EFE13958}">
      <dgm:prSet/>
      <dgm:spPr/>
      <dgm:t>
        <a:bodyPr/>
        <a:lstStyle/>
        <a:p>
          <a:endParaRPr lang="en-US">
            <a:latin typeface="Signika Negative" pitchFamily="2" charset="0"/>
          </a:endParaRPr>
        </a:p>
      </dgm:t>
    </dgm:pt>
    <dgm:pt modelId="{0BEEA668-2FB3-45F1-BCEB-8815F2D70C3F}">
      <dgm:prSet phldrT="[Text]" custT="1"/>
      <dgm:spPr>
        <a:solidFill>
          <a:srgbClr val="D1493B"/>
        </a:solidFill>
        <a:ln>
          <a:noFill/>
        </a:ln>
      </dgm:spPr>
      <dgm:t>
        <a:bodyPr/>
        <a:lstStyle/>
        <a:p>
          <a:r>
            <a:rPr lang="en-US" sz="2000" smtClean="0">
              <a:latin typeface="Social Logos" pitchFamily="2" charset="2"/>
            </a:rPr>
            <a:t>u</a:t>
          </a:r>
          <a:endParaRPr lang="en-US" sz="2000">
            <a:latin typeface="Signika Negative" pitchFamily="2" charset="0"/>
          </a:endParaRPr>
        </a:p>
      </dgm:t>
    </dgm:pt>
    <dgm:pt modelId="{BC6A462C-AB99-46BF-BB46-6EA61853FD1C}" type="parTrans" cxnId="{646959AF-F79A-4555-9931-5003DB48CB78}">
      <dgm:prSet/>
      <dgm:spPr/>
      <dgm:t>
        <a:bodyPr/>
        <a:lstStyle/>
        <a:p>
          <a:endParaRPr lang="en-US">
            <a:latin typeface="Signika Negative" pitchFamily="2" charset="0"/>
          </a:endParaRPr>
        </a:p>
      </dgm:t>
    </dgm:pt>
    <dgm:pt modelId="{2451A992-DEBA-4E17-90A0-FCE9BD4CFB15}" type="sibTrans" cxnId="{646959AF-F79A-4555-9931-5003DB48CB78}">
      <dgm:prSet/>
      <dgm:spPr/>
      <dgm:t>
        <a:bodyPr/>
        <a:lstStyle/>
        <a:p>
          <a:endParaRPr lang="en-US">
            <a:latin typeface="Signika Negative" pitchFamily="2" charset="0"/>
          </a:endParaRPr>
        </a:p>
      </dgm:t>
    </dgm:pt>
    <dgm:pt modelId="{EF363025-0372-4FF6-B74D-7C2CD137646E}">
      <dgm:prSet/>
      <dgm:spPr>
        <a:solidFill>
          <a:srgbClr val="0EBEA9"/>
        </a:solidFill>
        <a:ln>
          <a:noFill/>
        </a:ln>
      </dgm:spPr>
      <dgm:t>
        <a:bodyPr/>
        <a:lstStyle/>
        <a:p>
          <a:endParaRPr lang="en-US"/>
        </a:p>
      </dgm:t>
    </dgm:pt>
    <dgm:pt modelId="{7C67A9C0-E238-4AA2-A1A0-5BF75C40195B}" type="parTrans" cxnId="{D921579A-2027-4087-B8AD-FE2683489F3B}">
      <dgm:prSet/>
      <dgm:spPr/>
      <dgm:t>
        <a:bodyPr/>
        <a:lstStyle/>
        <a:p>
          <a:endParaRPr lang="en-US"/>
        </a:p>
      </dgm:t>
    </dgm:pt>
    <dgm:pt modelId="{6D1E9544-A2F1-47F6-BBC1-6D1F02000F6E}" type="sibTrans" cxnId="{D921579A-2027-4087-B8AD-FE2683489F3B}">
      <dgm:prSet/>
      <dgm:spPr/>
      <dgm:t>
        <a:bodyPr/>
        <a:lstStyle/>
        <a:p>
          <a:endParaRPr lang="en-US"/>
        </a:p>
      </dgm:t>
    </dgm:pt>
    <dgm:pt modelId="{F44EF545-DBE2-49EF-AB95-BA5015306C64}" type="pres">
      <dgm:prSet presAssocID="{A65024DA-C85D-4EF9-B094-79F979E20A05}" presName="Name0" presStyleCnt="0">
        <dgm:presLayoutVars>
          <dgm:chMax val="1"/>
          <dgm:chPref val="1"/>
        </dgm:presLayoutVars>
      </dgm:prSet>
      <dgm:spPr/>
      <dgm:t>
        <a:bodyPr/>
        <a:lstStyle/>
        <a:p>
          <a:endParaRPr lang="en-US"/>
        </a:p>
      </dgm:t>
    </dgm:pt>
    <dgm:pt modelId="{CB312090-2130-4A05-8D0C-4FFCE460DDD1}" type="pres">
      <dgm:prSet presAssocID="{259CEF30-B453-4E74-BD14-7B0B546148B8}" presName="Parent" presStyleLbl="node0" presStyleIdx="0" presStyleCnt="1">
        <dgm:presLayoutVars>
          <dgm:chMax val="5"/>
          <dgm:chPref val="5"/>
        </dgm:presLayoutVars>
      </dgm:prSet>
      <dgm:spPr/>
      <dgm:t>
        <a:bodyPr/>
        <a:lstStyle/>
        <a:p>
          <a:endParaRPr lang="en-US"/>
        </a:p>
      </dgm:t>
    </dgm:pt>
    <dgm:pt modelId="{1D936B5A-AA4B-4D8E-92C1-C496C5D845BD}" type="pres">
      <dgm:prSet presAssocID="{259CEF30-B453-4E74-BD14-7B0B546148B8}" presName="Accent1" presStyleLbl="node1" presStyleIdx="0" presStyleCnt="15"/>
      <dgm:spPr>
        <a:solidFill>
          <a:schemeClr val="bg1">
            <a:lumMod val="75000"/>
          </a:schemeClr>
        </a:solidFill>
        <a:ln>
          <a:noFill/>
        </a:ln>
      </dgm:spPr>
    </dgm:pt>
    <dgm:pt modelId="{A71B092E-CB81-480D-976B-EFAF57457089}" type="pres">
      <dgm:prSet presAssocID="{259CEF30-B453-4E74-BD14-7B0B546148B8}" presName="Accent2" presStyleLbl="node1" presStyleIdx="1" presStyleCnt="15"/>
      <dgm:spPr>
        <a:solidFill>
          <a:schemeClr val="bg1">
            <a:lumMod val="50000"/>
          </a:schemeClr>
        </a:solidFill>
        <a:ln>
          <a:noFill/>
        </a:ln>
      </dgm:spPr>
    </dgm:pt>
    <dgm:pt modelId="{4DE3163A-C092-48A4-9703-862A347D6B97}" type="pres">
      <dgm:prSet presAssocID="{259CEF30-B453-4E74-BD14-7B0B546148B8}" presName="Accent3" presStyleLbl="node1" presStyleIdx="2" presStyleCnt="15"/>
      <dgm:spPr>
        <a:solidFill>
          <a:schemeClr val="bg1">
            <a:lumMod val="85000"/>
          </a:schemeClr>
        </a:solidFill>
        <a:ln>
          <a:noFill/>
        </a:ln>
      </dgm:spPr>
    </dgm:pt>
    <dgm:pt modelId="{1A3066C0-A214-4C09-8C23-1E88FAB60613}" type="pres">
      <dgm:prSet presAssocID="{259CEF30-B453-4E74-BD14-7B0B546148B8}" presName="Accent4" presStyleLbl="node1" presStyleIdx="3" presStyleCnt="15"/>
      <dgm:spPr>
        <a:solidFill>
          <a:schemeClr val="tx1">
            <a:lumMod val="65000"/>
            <a:lumOff val="35000"/>
          </a:schemeClr>
        </a:solidFill>
        <a:ln>
          <a:noFill/>
        </a:ln>
      </dgm:spPr>
    </dgm:pt>
    <dgm:pt modelId="{EF0438AE-41C2-4771-AEFF-85E78875BD6C}" type="pres">
      <dgm:prSet presAssocID="{259CEF30-B453-4E74-BD14-7B0B546148B8}" presName="Accent5" presStyleLbl="node1" presStyleIdx="4" presStyleCnt="15"/>
      <dgm:spPr>
        <a:solidFill>
          <a:schemeClr val="bg1">
            <a:lumMod val="50000"/>
          </a:schemeClr>
        </a:solidFill>
        <a:ln>
          <a:noFill/>
        </a:ln>
      </dgm:spPr>
    </dgm:pt>
    <dgm:pt modelId="{ADE0E153-B59D-4DC9-AA48-D2C4E24AFAC9}" type="pres">
      <dgm:prSet presAssocID="{259CEF30-B453-4E74-BD14-7B0B546148B8}" presName="Accent6" presStyleLbl="node1" presStyleIdx="5" presStyleCnt="15"/>
      <dgm:spPr>
        <a:solidFill>
          <a:schemeClr val="tx1">
            <a:lumMod val="75000"/>
            <a:lumOff val="25000"/>
          </a:schemeClr>
        </a:solidFill>
        <a:ln>
          <a:noFill/>
        </a:ln>
      </dgm:spPr>
    </dgm:pt>
    <dgm:pt modelId="{D103B227-C7BE-4190-B2C2-D8AD394A4B7C}" type="pres">
      <dgm:prSet presAssocID="{77CD024B-2004-4ACA-971B-14E5ACB11226}" presName="Child1" presStyleLbl="node1" presStyleIdx="6" presStyleCnt="15">
        <dgm:presLayoutVars>
          <dgm:chMax val="0"/>
          <dgm:chPref val="0"/>
        </dgm:presLayoutVars>
      </dgm:prSet>
      <dgm:spPr/>
      <dgm:t>
        <a:bodyPr/>
        <a:lstStyle/>
        <a:p>
          <a:endParaRPr lang="en-US"/>
        </a:p>
      </dgm:t>
    </dgm:pt>
    <dgm:pt modelId="{C1AD4592-BD5D-4B6E-B4D0-E4B06F180F2D}" type="pres">
      <dgm:prSet presAssocID="{77CD024B-2004-4ACA-971B-14E5ACB11226}" presName="Accent7" presStyleCnt="0"/>
      <dgm:spPr/>
    </dgm:pt>
    <dgm:pt modelId="{B22DB750-573A-4747-A482-C2B7DCC9FAB9}" type="pres">
      <dgm:prSet presAssocID="{77CD024B-2004-4ACA-971B-14E5ACB11226}" presName="AccentHold1" presStyleLbl="node1" presStyleIdx="7" presStyleCnt="15"/>
      <dgm:spPr>
        <a:solidFill>
          <a:schemeClr val="tx1">
            <a:lumMod val="65000"/>
            <a:lumOff val="35000"/>
          </a:schemeClr>
        </a:solidFill>
        <a:ln>
          <a:noFill/>
        </a:ln>
      </dgm:spPr>
    </dgm:pt>
    <dgm:pt modelId="{A10A7CAA-6838-47F8-B3E7-0C0507DC20B3}" type="pres">
      <dgm:prSet presAssocID="{77CD024B-2004-4ACA-971B-14E5ACB11226}" presName="Accent8" presStyleCnt="0"/>
      <dgm:spPr/>
    </dgm:pt>
    <dgm:pt modelId="{6FD3DE22-8967-4610-9A60-B032CE4BB597}" type="pres">
      <dgm:prSet presAssocID="{77CD024B-2004-4ACA-971B-14E5ACB11226}" presName="AccentHold2" presStyleLbl="node1" presStyleIdx="8" presStyleCnt="15"/>
      <dgm:spPr>
        <a:solidFill>
          <a:schemeClr val="tx1">
            <a:lumMod val="75000"/>
            <a:lumOff val="25000"/>
          </a:schemeClr>
        </a:solidFill>
        <a:ln>
          <a:noFill/>
        </a:ln>
      </dgm:spPr>
    </dgm:pt>
    <dgm:pt modelId="{0FAAAF64-9663-4475-A767-315E0C165C5F}" type="pres">
      <dgm:prSet presAssocID="{0BEEA668-2FB3-45F1-BCEB-8815F2D70C3F}" presName="Child2" presStyleLbl="node1" presStyleIdx="9" presStyleCnt="15">
        <dgm:presLayoutVars>
          <dgm:chMax val="0"/>
          <dgm:chPref val="0"/>
        </dgm:presLayoutVars>
      </dgm:prSet>
      <dgm:spPr/>
      <dgm:t>
        <a:bodyPr/>
        <a:lstStyle/>
        <a:p>
          <a:endParaRPr lang="en-US"/>
        </a:p>
      </dgm:t>
    </dgm:pt>
    <dgm:pt modelId="{C2DBC29F-7536-4161-A074-8ADA4AB2C83A}" type="pres">
      <dgm:prSet presAssocID="{0BEEA668-2FB3-45F1-BCEB-8815F2D70C3F}" presName="Accent9" presStyleCnt="0"/>
      <dgm:spPr/>
    </dgm:pt>
    <dgm:pt modelId="{68F48EC7-2D93-4EA8-BB04-5BBD5B58C051}" type="pres">
      <dgm:prSet presAssocID="{0BEEA668-2FB3-45F1-BCEB-8815F2D70C3F}" presName="AccentHold1" presStyleLbl="node1" presStyleIdx="10" presStyleCnt="15"/>
      <dgm:spPr>
        <a:solidFill>
          <a:schemeClr val="bg1">
            <a:lumMod val="65000"/>
          </a:schemeClr>
        </a:solidFill>
        <a:ln>
          <a:noFill/>
        </a:ln>
      </dgm:spPr>
    </dgm:pt>
    <dgm:pt modelId="{28A7FDAE-DC3E-4A05-B350-289FDF55609B}" type="pres">
      <dgm:prSet presAssocID="{0BEEA668-2FB3-45F1-BCEB-8815F2D70C3F}" presName="Accent10" presStyleCnt="0"/>
      <dgm:spPr/>
    </dgm:pt>
    <dgm:pt modelId="{EA8534B8-625D-4F95-B10A-49E24471950C}" type="pres">
      <dgm:prSet presAssocID="{0BEEA668-2FB3-45F1-BCEB-8815F2D70C3F}" presName="AccentHold2" presStyleLbl="node1" presStyleIdx="11" presStyleCnt="15"/>
      <dgm:spPr>
        <a:solidFill>
          <a:schemeClr val="tx1">
            <a:lumMod val="50000"/>
            <a:lumOff val="50000"/>
          </a:schemeClr>
        </a:solidFill>
        <a:ln>
          <a:noFill/>
        </a:ln>
      </dgm:spPr>
    </dgm:pt>
    <dgm:pt modelId="{08A90780-0FE7-483C-B45F-B7B9AA688A05}" type="pres">
      <dgm:prSet presAssocID="{0BEEA668-2FB3-45F1-BCEB-8815F2D70C3F}" presName="Accent11" presStyleCnt="0"/>
      <dgm:spPr/>
    </dgm:pt>
    <dgm:pt modelId="{B733F41A-506A-4B50-BBB5-2F8DCC44AD5F}" type="pres">
      <dgm:prSet presAssocID="{0BEEA668-2FB3-45F1-BCEB-8815F2D70C3F}" presName="AccentHold3" presStyleLbl="node1" presStyleIdx="12" presStyleCnt="15"/>
      <dgm:spPr>
        <a:solidFill>
          <a:schemeClr val="tx1">
            <a:lumMod val="75000"/>
            <a:lumOff val="25000"/>
          </a:schemeClr>
        </a:solidFill>
        <a:ln>
          <a:noFill/>
        </a:ln>
      </dgm:spPr>
    </dgm:pt>
    <dgm:pt modelId="{3520827A-45FD-419B-BFA7-916D2FCF3075}" type="pres">
      <dgm:prSet presAssocID="{EF363025-0372-4FF6-B74D-7C2CD137646E}" presName="Child3" presStyleLbl="node1" presStyleIdx="13" presStyleCnt="15" custScaleX="56448" custScaleY="56774" custLinFactX="-41807" custLinFactNeighborX="-100000" custLinFactNeighborY="-24331">
        <dgm:presLayoutVars>
          <dgm:chMax val="0"/>
          <dgm:chPref val="0"/>
        </dgm:presLayoutVars>
      </dgm:prSet>
      <dgm:spPr/>
      <dgm:t>
        <a:bodyPr/>
        <a:lstStyle/>
        <a:p>
          <a:endParaRPr lang="en-US"/>
        </a:p>
      </dgm:t>
    </dgm:pt>
    <dgm:pt modelId="{251AC447-73DF-4C44-BE0B-9E767A0E1F08}" type="pres">
      <dgm:prSet presAssocID="{EF363025-0372-4FF6-B74D-7C2CD137646E}" presName="Accent12" presStyleCnt="0"/>
      <dgm:spPr/>
    </dgm:pt>
    <dgm:pt modelId="{1DF9F0E7-B842-420D-B6F1-B35709EA3B59}" type="pres">
      <dgm:prSet presAssocID="{EF363025-0372-4FF6-B74D-7C2CD137646E}" presName="AccentHold1" presStyleLbl="node1" presStyleIdx="14" presStyleCnt="15"/>
      <dgm:spPr>
        <a:solidFill>
          <a:schemeClr val="bg1">
            <a:lumMod val="85000"/>
          </a:schemeClr>
        </a:solidFill>
        <a:ln>
          <a:noFill/>
        </a:ln>
      </dgm:spPr>
    </dgm:pt>
  </dgm:ptLst>
  <dgm:cxnLst>
    <dgm:cxn modelId="{C4BAF2EC-F5E3-4FB5-838F-DB8B29AE1A5C}" type="presOf" srcId="{0BEEA668-2FB3-45F1-BCEB-8815F2D70C3F}" destId="{0FAAAF64-9663-4475-A767-315E0C165C5F}" srcOrd="0" destOrd="0" presId="urn:microsoft.com/office/officeart/2009/3/layout/CircleRelationship"/>
    <dgm:cxn modelId="{646959AF-F79A-4555-9931-5003DB48CB78}" srcId="{259CEF30-B453-4E74-BD14-7B0B546148B8}" destId="{0BEEA668-2FB3-45F1-BCEB-8815F2D70C3F}" srcOrd="1" destOrd="0" parTransId="{BC6A462C-AB99-46BF-BB46-6EA61853FD1C}" sibTransId="{2451A992-DEBA-4E17-90A0-FCE9BD4CFB15}"/>
    <dgm:cxn modelId="{D921579A-2027-4087-B8AD-FE2683489F3B}" srcId="{259CEF30-B453-4E74-BD14-7B0B546148B8}" destId="{EF363025-0372-4FF6-B74D-7C2CD137646E}" srcOrd="2" destOrd="0" parTransId="{7C67A9C0-E238-4AA2-A1A0-5BF75C40195B}" sibTransId="{6D1E9544-A2F1-47F6-BBC1-6D1F02000F6E}"/>
    <dgm:cxn modelId="{64D218C0-9E45-4212-A5BE-532F7DAF632E}" srcId="{A65024DA-C85D-4EF9-B094-79F979E20A05}" destId="{259CEF30-B453-4E74-BD14-7B0B546148B8}" srcOrd="0" destOrd="0" parTransId="{20E43974-4E54-4278-AED7-FCE6E80AC37F}" sibTransId="{757AC012-34D4-4CC0-88FB-4D9398E35645}"/>
    <dgm:cxn modelId="{8F46D2BE-E80D-4488-B9AB-4C5698B1FB94}" type="presOf" srcId="{A65024DA-C85D-4EF9-B094-79F979E20A05}" destId="{F44EF545-DBE2-49EF-AB95-BA5015306C64}" srcOrd="0" destOrd="0" presId="urn:microsoft.com/office/officeart/2009/3/layout/CircleRelationship"/>
    <dgm:cxn modelId="{77CE2339-A07B-410D-AA4C-BAB84D406F61}" type="presOf" srcId="{EF363025-0372-4FF6-B74D-7C2CD137646E}" destId="{3520827A-45FD-419B-BFA7-916D2FCF3075}" srcOrd="0" destOrd="0" presId="urn:microsoft.com/office/officeart/2009/3/layout/CircleRelationship"/>
    <dgm:cxn modelId="{36ECD017-4215-4524-900C-45F7EFE13958}" srcId="{259CEF30-B453-4E74-BD14-7B0B546148B8}" destId="{77CD024B-2004-4ACA-971B-14E5ACB11226}" srcOrd="0" destOrd="0" parTransId="{C568A6A5-67D7-4599-B737-DCE4909EF743}" sibTransId="{69784226-9BA6-496A-8D3D-FC8AA08A8F58}"/>
    <dgm:cxn modelId="{473FA0C9-81B1-43E9-B0CB-B7797108FEE9}" type="presOf" srcId="{259CEF30-B453-4E74-BD14-7B0B546148B8}" destId="{CB312090-2130-4A05-8D0C-4FFCE460DDD1}" srcOrd="0" destOrd="0" presId="urn:microsoft.com/office/officeart/2009/3/layout/CircleRelationship"/>
    <dgm:cxn modelId="{65ACE7BE-1804-4CDF-979E-E20DB1955263}" type="presOf" srcId="{77CD024B-2004-4ACA-971B-14E5ACB11226}" destId="{D103B227-C7BE-4190-B2C2-D8AD394A4B7C}" srcOrd="0" destOrd="0" presId="urn:microsoft.com/office/officeart/2009/3/layout/CircleRelationship"/>
    <dgm:cxn modelId="{246D54DD-794A-4DA5-8E76-BCA0133D8C43}" type="presParOf" srcId="{F44EF545-DBE2-49EF-AB95-BA5015306C64}" destId="{CB312090-2130-4A05-8D0C-4FFCE460DDD1}" srcOrd="0" destOrd="0" presId="urn:microsoft.com/office/officeart/2009/3/layout/CircleRelationship"/>
    <dgm:cxn modelId="{65D5C0C3-E48B-4C28-AD23-E4A86BDD23D1}" type="presParOf" srcId="{F44EF545-DBE2-49EF-AB95-BA5015306C64}" destId="{1D936B5A-AA4B-4D8E-92C1-C496C5D845BD}" srcOrd="1" destOrd="0" presId="urn:microsoft.com/office/officeart/2009/3/layout/CircleRelationship"/>
    <dgm:cxn modelId="{50051B72-E62E-4D2B-91C6-F70B14C039D3}" type="presParOf" srcId="{F44EF545-DBE2-49EF-AB95-BA5015306C64}" destId="{A71B092E-CB81-480D-976B-EFAF57457089}" srcOrd="2" destOrd="0" presId="urn:microsoft.com/office/officeart/2009/3/layout/CircleRelationship"/>
    <dgm:cxn modelId="{6E5E43FE-067C-47AC-B787-83044EBC2774}" type="presParOf" srcId="{F44EF545-DBE2-49EF-AB95-BA5015306C64}" destId="{4DE3163A-C092-48A4-9703-862A347D6B97}" srcOrd="3" destOrd="0" presId="urn:microsoft.com/office/officeart/2009/3/layout/CircleRelationship"/>
    <dgm:cxn modelId="{6807E4D8-29FD-421A-98C6-8418C5E6B9F9}" type="presParOf" srcId="{F44EF545-DBE2-49EF-AB95-BA5015306C64}" destId="{1A3066C0-A214-4C09-8C23-1E88FAB60613}" srcOrd="4" destOrd="0" presId="urn:microsoft.com/office/officeart/2009/3/layout/CircleRelationship"/>
    <dgm:cxn modelId="{D0670135-92F0-422D-A56A-881AF1FF092A}" type="presParOf" srcId="{F44EF545-DBE2-49EF-AB95-BA5015306C64}" destId="{EF0438AE-41C2-4771-AEFF-85E78875BD6C}" srcOrd="5" destOrd="0" presId="urn:microsoft.com/office/officeart/2009/3/layout/CircleRelationship"/>
    <dgm:cxn modelId="{3DF858A5-23F8-442B-86F8-062F49C0AC07}" type="presParOf" srcId="{F44EF545-DBE2-49EF-AB95-BA5015306C64}" destId="{ADE0E153-B59D-4DC9-AA48-D2C4E24AFAC9}" srcOrd="6" destOrd="0" presId="urn:microsoft.com/office/officeart/2009/3/layout/CircleRelationship"/>
    <dgm:cxn modelId="{A6D0421F-BAEC-4E91-BD11-778784F5E3C3}" type="presParOf" srcId="{F44EF545-DBE2-49EF-AB95-BA5015306C64}" destId="{D103B227-C7BE-4190-B2C2-D8AD394A4B7C}" srcOrd="7" destOrd="0" presId="urn:microsoft.com/office/officeart/2009/3/layout/CircleRelationship"/>
    <dgm:cxn modelId="{FB6A779A-23C3-44F6-BF5F-C2DAB791B4FE}" type="presParOf" srcId="{F44EF545-DBE2-49EF-AB95-BA5015306C64}" destId="{C1AD4592-BD5D-4B6E-B4D0-E4B06F180F2D}" srcOrd="8" destOrd="0" presId="urn:microsoft.com/office/officeart/2009/3/layout/CircleRelationship"/>
    <dgm:cxn modelId="{A1F576AF-7581-4B49-8FEC-EED1FF5C9638}" type="presParOf" srcId="{C1AD4592-BD5D-4B6E-B4D0-E4B06F180F2D}" destId="{B22DB750-573A-4747-A482-C2B7DCC9FAB9}" srcOrd="0" destOrd="0" presId="urn:microsoft.com/office/officeart/2009/3/layout/CircleRelationship"/>
    <dgm:cxn modelId="{77B76091-B508-473F-9876-AB7092A12BF7}" type="presParOf" srcId="{F44EF545-DBE2-49EF-AB95-BA5015306C64}" destId="{A10A7CAA-6838-47F8-B3E7-0C0507DC20B3}" srcOrd="9" destOrd="0" presId="urn:microsoft.com/office/officeart/2009/3/layout/CircleRelationship"/>
    <dgm:cxn modelId="{4CAA527C-05CD-4A9B-8A69-EF688B2DEA06}" type="presParOf" srcId="{A10A7CAA-6838-47F8-B3E7-0C0507DC20B3}" destId="{6FD3DE22-8967-4610-9A60-B032CE4BB597}" srcOrd="0" destOrd="0" presId="urn:microsoft.com/office/officeart/2009/3/layout/CircleRelationship"/>
    <dgm:cxn modelId="{0549658C-D727-47A4-87C9-CCBAAFAF9841}" type="presParOf" srcId="{F44EF545-DBE2-49EF-AB95-BA5015306C64}" destId="{0FAAAF64-9663-4475-A767-315E0C165C5F}" srcOrd="10" destOrd="0" presId="urn:microsoft.com/office/officeart/2009/3/layout/CircleRelationship"/>
    <dgm:cxn modelId="{360A40A6-3BCB-4F2B-A340-1F46E0EB3B1C}" type="presParOf" srcId="{F44EF545-DBE2-49EF-AB95-BA5015306C64}" destId="{C2DBC29F-7536-4161-A074-8ADA4AB2C83A}" srcOrd="11" destOrd="0" presId="urn:microsoft.com/office/officeart/2009/3/layout/CircleRelationship"/>
    <dgm:cxn modelId="{B06FC207-441B-4A9E-BB21-892C89958810}" type="presParOf" srcId="{C2DBC29F-7536-4161-A074-8ADA4AB2C83A}" destId="{68F48EC7-2D93-4EA8-BB04-5BBD5B58C051}" srcOrd="0" destOrd="0" presId="urn:microsoft.com/office/officeart/2009/3/layout/CircleRelationship"/>
    <dgm:cxn modelId="{34852AC6-E663-477C-94CA-C797E183A83D}" type="presParOf" srcId="{F44EF545-DBE2-49EF-AB95-BA5015306C64}" destId="{28A7FDAE-DC3E-4A05-B350-289FDF55609B}" srcOrd="12" destOrd="0" presId="urn:microsoft.com/office/officeart/2009/3/layout/CircleRelationship"/>
    <dgm:cxn modelId="{34A06799-5213-4B89-A31F-086A7C39B1B7}" type="presParOf" srcId="{28A7FDAE-DC3E-4A05-B350-289FDF55609B}" destId="{EA8534B8-625D-4F95-B10A-49E24471950C}" srcOrd="0" destOrd="0" presId="urn:microsoft.com/office/officeart/2009/3/layout/CircleRelationship"/>
    <dgm:cxn modelId="{1B659BE0-9D43-4013-AF10-86F616D3B68E}" type="presParOf" srcId="{F44EF545-DBE2-49EF-AB95-BA5015306C64}" destId="{08A90780-0FE7-483C-B45F-B7B9AA688A05}" srcOrd="13" destOrd="0" presId="urn:microsoft.com/office/officeart/2009/3/layout/CircleRelationship"/>
    <dgm:cxn modelId="{1836A9DB-E6B8-4636-9D90-6BD24BEBC442}" type="presParOf" srcId="{08A90780-0FE7-483C-B45F-B7B9AA688A05}" destId="{B733F41A-506A-4B50-BBB5-2F8DCC44AD5F}" srcOrd="0" destOrd="0" presId="urn:microsoft.com/office/officeart/2009/3/layout/CircleRelationship"/>
    <dgm:cxn modelId="{4661D3FB-6E84-4B5D-B4CE-72306052D0E0}" type="presParOf" srcId="{F44EF545-DBE2-49EF-AB95-BA5015306C64}" destId="{3520827A-45FD-419B-BFA7-916D2FCF3075}" srcOrd="14" destOrd="0" presId="urn:microsoft.com/office/officeart/2009/3/layout/CircleRelationship"/>
    <dgm:cxn modelId="{45076DEA-AB17-4AE1-B6D5-BB6490D7F191}" type="presParOf" srcId="{F44EF545-DBE2-49EF-AB95-BA5015306C64}" destId="{251AC447-73DF-4C44-BE0B-9E767A0E1F08}" srcOrd="15" destOrd="0" presId="urn:microsoft.com/office/officeart/2009/3/layout/CircleRelationship"/>
    <dgm:cxn modelId="{D38F31F3-DAA4-48E9-83D0-5FE600C37003}" type="presParOf" srcId="{251AC447-73DF-4C44-BE0B-9E767A0E1F08}" destId="{1DF9F0E7-B842-420D-B6F1-B35709EA3B59}"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87CCE-2FF8-4C4F-814C-EE6E76026263}" type="datetimeFigureOut">
              <a:rPr lang="en-US" smtClean="0"/>
              <a:t>2/24/2014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ACCD1-6A07-4099-ACBF-2EA3310362E9}" type="slidenum">
              <a:rPr lang="en-US" smtClean="0"/>
              <a:t>‹#›</a:t>
            </a:fld>
            <a:endParaRPr lang="en-US"/>
          </a:p>
        </p:txBody>
      </p:sp>
    </p:spTree>
    <p:extLst>
      <p:ext uri="{BB962C8B-B14F-4D97-AF65-F5344CB8AC3E}">
        <p14:creationId xmlns:p14="http://schemas.microsoft.com/office/powerpoint/2010/main" val="348329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2/24/2014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734449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2/24/2014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755433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2/24/2014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4935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2/24/2014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62916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E402B-9921-40FA-8360-131077676729}" type="datetimeFigureOut">
              <a:rPr lang="en-US" smtClean="0"/>
              <a:t>2/24/2014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7177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t>2/24/2014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92866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4E402B-9921-40FA-8360-131077676729}" type="datetimeFigureOut">
              <a:rPr lang="en-US" smtClean="0"/>
              <a:t>2/24/2014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41602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4E402B-9921-40FA-8360-131077676729}" type="datetimeFigureOut">
              <a:rPr lang="en-US" smtClean="0"/>
              <a:t>2/24/2014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84089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t>2/24/2014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9636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2/24/2014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06013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2/24/2014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43938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34E402B-9921-40FA-8360-131077676729}" type="datetimeFigureOut">
              <a:rPr lang="en-US" smtClean="0"/>
              <a:t>2/24/2014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01EE9E8-4134-49B0-9AA7-3089E6521627}" type="slidenum">
              <a:rPr lang="en-US" smtClean="0"/>
              <a:t>‹#›</a:t>
            </a:fld>
            <a:endParaRPr lang="en-US"/>
          </a:p>
        </p:txBody>
      </p:sp>
    </p:spTree>
    <p:extLst>
      <p:ext uri="{BB962C8B-B14F-4D97-AF65-F5344CB8AC3E}">
        <p14:creationId xmlns:p14="http://schemas.microsoft.com/office/powerpoint/2010/main" val="2658319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31.emf"/><Relationship Id="rId11" Type="http://schemas.openxmlformats.org/officeDocument/2006/relationships/image" Target="../media/image4.png"/><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4.emf"/><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7.em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6.em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4.png"/><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3" Type="http://schemas.openxmlformats.org/officeDocument/2006/relationships/diagramLayout" Target="../diagrams/layout6.xml"/><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2.emf"/><Relationship Id="rId5" Type="http://schemas.openxmlformats.org/officeDocument/2006/relationships/diagramColors" Target="../diagrams/colors6.xml"/><Relationship Id="rId15" Type="http://schemas.openxmlformats.org/officeDocument/2006/relationships/image" Target="../media/image4.png"/><Relationship Id="rId10" Type="http://schemas.openxmlformats.org/officeDocument/2006/relationships/image" Target="../media/image51.emf"/><Relationship Id="rId4" Type="http://schemas.openxmlformats.org/officeDocument/2006/relationships/diagramQuickStyle" Target="../diagrams/quickStyle6.xml"/><Relationship Id="rId9" Type="http://schemas.openxmlformats.org/officeDocument/2006/relationships/image" Target="../media/image50.emf"/><Relationship Id="rId14" Type="http://schemas.openxmlformats.org/officeDocument/2006/relationships/image" Target="../media/image55.emf"/></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5.emf"/><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1.emf"/><Relationship Id="rId4" Type="http://schemas.openxmlformats.org/officeDocument/2006/relationships/image" Target="../media/image60.emf"/></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microsoft.com/office/2007/relationships/hdphoto" Target="../media/hdphoto3.wdp"/><Relationship Id="rId2" Type="http://schemas.openxmlformats.org/officeDocument/2006/relationships/image" Target="../media/image62.emf"/><Relationship Id="rId1" Type="http://schemas.openxmlformats.org/officeDocument/2006/relationships/slideLayout" Target="../slideLayouts/slideLayout1.xml"/><Relationship Id="rId6" Type="http://schemas.openxmlformats.org/officeDocument/2006/relationships/image" Target="../media/image65.png"/><Relationship Id="rId5" Type="http://schemas.microsoft.com/office/2007/relationships/hdphoto" Target="../media/hdphoto2.wdp"/><Relationship Id="rId10" Type="http://schemas.openxmlformats.org/officeDocument/2006/relationships/image" Target="../media/image4.png"/><Relationship Id="rId4" Type="http://schemas.openxmlformats.org/officeDocument/2006/relationships/image" Target="../media/image64.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11560" y="3795886"/>
            <a:ext cx="4424536" cy="648072"/>
          </a:xfrm>
        </p:spPr>
        <p:txBody>
          <a:bodyPr>
            <a:noAutofit/>
          </a:bodyPr>
          <a:lstStyle/>
          <a:p>
            <a:pPr algn="l"/>
            <a:r>
              <a:rPr lang="en-US" sz="1600" dirty="0" smtClean="0">
                <a:solidFill>
                  <a:schemeClr val="tx1">
                    <a:lumMod val="50000"/>
                    <a:lumOff val="50000"/>
                  </a:schemeClr>
                </a:solidFill>
                <a:latin typeface="Signika Negative" pitchFamily="2" charset="0"/>
              </a:rPr>
              <a:t>Our team is proud to deliver original</a:t>
            </a:r>
          </a:p>
          <a:p>
            <a:pPr algn="l"/>
            <a:r>
              <a:rPr lang="en-US" sz="1600" dirty="0" smtClean="0">
                <a:solidFill>
                  <a:schemeClr val="tx1">
                    <a:lumMod val="50000"/>
                    <a:lumOff val="50000"/>
                  </a:schemeClr>
                </a:solidFill>
                <a:latin typeface="Signika Negative" pitchFamily="2" charset="0"/>
              </a:rPr>
              <a:t>&amp; fresh </a:t>
            </a:r>
            <a:r>
              <a:rPr lang="en-US" sz="1600" dirty="0" smtClean="0">
                <a:solidFill>
                  <a:srgbClr val="0EBEA9"/>
                </a:solidFill>
                <a:latin typeface="Signika Negative" pitchFamily="2" charset="0"/>
              </a:rPr>
              <a:t>marketing solutions</a:t>
            </a:r>
            <a:endParaRPr lang="en-US" sz="1600" dirty="0">
              <a:solidFill>
                <a:srgbClr val="0EBEA9"/>
              </a:solidFill>
              <a:latin typeface="Signika Negative"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627" y="3057804"/>
            <a:ext cx="1998879" cy="817221"/>
          </a:xfrm>
          <a:prstGeom prst="rect">
            <a:avLst/>
          </a:prstGeom>
        </p:spPr>
      </p:pic>
    </p:spTree>
    <p:extLst>
      <p:ext uri="{BB962C8B-B14F-4D97-AF65-F5344CB8AC3E}">
        <p14:creationId xmlns:p14="http://schemas.microsoft.com/office/powerpoint/2010/main" val="39753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53686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Numeric List Sample</a:t>
            </a:r>
          </a:p>
        </p:txBody>
      </p:sp>
      <p:sp>
        <p:nvSpPr>
          <p:cNvPr id="8" name="TextBox 7"/>
          <p:cNvSpPr txBox="1"/>
          <p:nvPr/>
        </p:nvSpPr>
        <p:spPr>
          <a:xfrm>
            <a:off x="872100" y="1101973"/>
            <a:ext cx="737230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974850" y="1788609"/>
            <a:ext cx="725496" cy="309280"/>
            <a:chOff x="3447299" y="2204865"/>
            <a:chExt cx="725496" cy="412373"/>
          </a:xfrm>
        </p:grpSpPr>
        <p:sp>
          <p:nvSpPr>
            <p:cNvPr id="22" name="Pentagon 21"/>
            <p:cNvSpPr/>
            <p:nvPr/>
          </p:nvSpPr>
          <p:spPr>
            <a:xfrm>
              <a:off x="3581855" y="2204865"/>
              <a:ext cx="590940" cy="387962"/>
            </a:xfrm>
            <a:prstGeom prst="homePlate">
              <a:avLst>
                <a:gd name="adj" fmla="val 32814"/>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Pentagon 2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01.</a:t>
              </a:r>
            </a:p>
          </p:txBody>
        </p:sp>
      </p:grpSp>
      <p:sp>
        <p:nvSpPr>
          <p:cNvPr id="31" name="TextBox 30"/>
          <p:cNvSpPr txBox="1"/>
          <p:nvPr/>
        </p:nvSpPr>
        <p:spPr>
          <a:xfrm>
            <a:off x="875352" y="2128230"/>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 </a:t>
            </a:r>
            <a:endParaRPr lang="en-US" sz="1000" b="1" dirty="0">
              <a:solidFill>
                <a:schemeClr val="bg1">
                  <a:lumMod val="65000"/>
                </a:schemeClr>
              </a:solidFill>
              <a:latin typeface="Signika Negative" pitchFamily="2" charset="0"/>
            </a:endParaRPr>
          </a:p>
        </p:txBody>
      </p:sp>
      <p:grpSp>
        <p:nvGrpSpPr>
          <p:cNvPr id="48" name="Group 47"/>
          <p:cNvGrpSpPr/>
          <p:nvPr/>
        </p:nvGrpSpPr>
        <p:grpSpPr>
          <a:xfrm>
            <a:off x="5912249" y="1755852"/>
            <a:ext cx="725496" cy="309280"/>
            <a:chOff x="3447299" y="2204865"/>
            <a:chExt cx="725496" cy="412373"/>
          </a:xfrm>
        </p:grpSpPr>
        <p:sp>
          <p:nvSpPr>
            <p:cNvPr id="49" name="Pentagon 48"/>
            <p:cNvSpPr/>
            <p:nvPr/>
          </p:nvSpPr>
          <p:spPr>
            <a:xfrm>
              <a:off x="3581855" y="2204865"/>
              <a:ext cx="590940" cy="387962"/>
            </a:xfrm>
            <a:prstGeom prst="homePlate">
              <a:avLst>
                <a:gd name="adj" fmla="val 32814"/>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03.</a:t>
              </a:r>
            </a:p>
          </p:txBody>
        </p:sp>
      </p:grpSp>
      <p:sp>
        <p:nvSpPr>
          <p:cNvPr id="52" name="TextBox 51"/>
          <p:cNvSpPr txBox="1"/>
          <p:nvPr/>
        </p:nvSpPr>
        <p:spPr>
          <a:xfrm>
            <a:off x="5812751" y="2128231"/>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a:t>
            </a:r>
            <a:endParaRPr lang="en-US" sz="1000" b="1" dirty="0">
              <a:solidFill>
                <a:schemeClr val="bg1">
                  <a:lumMod val="65000"/>
                </a:schemeClr>
              </a:solidFill>
              <a:latin typeface="Signika Negative" pitchFamily="2" charset="0"/>
            </a:endParaRPr>
          </a:p>
        </p:txBody>
      </p:sp>
      <p:grpSp>
        <p:nvGrpSpPr>
          <p:cNvPr id="53" name="Group 52"/>
          <p:cNvGrpSpPr/>
          <p:nvPr/>
        </p:nvGrpSpPr>
        <p:grpSpPr>
          <a:xfrm>
            <a:off x="3391969" y="1755852"/>
            <a:ext cx="725496" cy="309280"/>
            <a:chOff x="3447299" y="2204865"/>
            <a:chExt cx="725496" cy="412373"/>
          </a:xfrm>
        </p:grpSpPr>
        <p:sp>
          <p:nvSpPr>
            <p:cNvPr id="54" name="Pentagon 53"/>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5" name="Pentagon 54"/>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02.</a:t>
              </a:r>
            </a:p>
          </p:txBody>
        </p:sp>
      </p:grpSp>
      <p:sp>
        <p:nvSpPr>
          <p:cNvPr id="57" name="TextBox 56"/>
          <p:cNvSpPr txBox="1"/>
          <p:nvPr/>
        </p:nvSpPr>
        <p:spPr>
          <a:xfrm>
            <a:off x="3292471" y="2128230"/>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a:t>
            </a:r>
            <a:endParaRPr lang="en-US" sz="1000" b="1" dirty="0">
              <a:solidFill>
                <a:schemeClr val="bg1">
                  <a:lumMod val="65000"/>
                </a:schemeClr>
              </a:solidFill>
              <a:latin typeface="Signika Negative" pitchFamily="2" charset="0"/>
            </a:endParaRPr>
          </a:p>
        </p:txBody>
      </p:sp>
      <p:grpSp>
        <p:nvGrpSpPr>
          <p:cNvPr id="58" name="Group 57"/>
          <p:cNvGrpSpPr/>
          <p:nvPr/>
        </p:nvGrpSpPr>
        <p:grpSpPr>
          <a:xfrm>
            <a:off x="974703" y="3219822"/>
            <a:ext cx="725496" cy="309280"/>
            <a:chOff x="3447299" y="2204865"/>
            <a:chExt cx="725496" cy="412373"/>
          </a:xfrm>
        </p:grpSpPr>
        <p:sp>
          <p:nvSpPr>
            <p:cNvPr id="59" name="Pentagon 58"/>
            <p:cNvSpPr/>
            <p:nvPr/>
          </p:nvSpPr>
          <p:spPr>
            <a:xfrm>
              <a:off x="3581855" y="2204865"/>
              <a:ext cx="590940" cy="387962"/>
            </a:xfrm>
            <a:prstGeom prst="homePlate">
              <a:avLst>
                <a:gd name="adj" fmla="val 32814"/>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Pentagon 5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04.</a:t>
              </a:r>
            </a:p>
          </p:txBody>
        </p:sp>
      </p:grpSp>
      <p:sp>
        <p:nvSpPr>
          <p:cNvPr id="62" name="TextBox 61"/>
          <p:cNvSpPr txBox="1"/>
          <p:nvPr/>
        </p:nvSpPr>
        <p:spPr>
          <a:xfrm>
            <a:off x="875205" y="3592201"/>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a:t>
            </a:r>
            <a:endParaRPr lang="en-US" sz="1000" b="1" dirty="0">
              <a:solidFill>
                <a:schemeClr val="bg1">
                  <a:lumMod val="65000"/>
                </a:schemeClr>
              </a:solidFill>
              <a:latin typeface="Signika Negative" pitchFamily="2" charset="0"/>
            </a:endParaRPr>
          </a:p>
        </p:txBody>
      </p:sp>
      <p:grpSp>
        <p:nvGrpSpPr>
          <p:cNvPr id="28" name="Group 27"/>
          <p:cNvGrpSpPr/>
          <p:nvPr/>
        </p:nvGrpSpPr>
        <p:grpSpPr>
          <a:xfrm>
            <a:off x="3388311" y="3219822"/>
            <a:ext cx="725496" cy="309280"/>
            <a:chOff x="3447299" y="2204865"/>
            <a:chExt cx="725496" cy="412373"/>
          </a:xfrm>
        </p:grpSpPr>
        <p:sp>
          <p:nvSpPr>
            <p:cNvPr id="29" name="Pentagon 28"/>
            <p:cNvSpPr/>
            <p:nvPr/>
          </p:nvSpPr>
          <p:spPr>
            <a:xfrm>
              <a:off x="3581855" y="2204865"/>
              <a:ext cx="590940" cy="387962"/>
            </a:xfrm>
            <a:prstGeom prst="homePlate">
              <a:avLst>
                <a:gd name="adj" fmla="val 32814"/>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Pentagon 31"/>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05.</a:t>
              </a:r>
            </a:p>
          </p:txBody>
        </p:sp>
      </p:grpSp>
      <p:sp>
        <p:nvSpPr>
          <p:cNvPr id="34" name="TextBox 33"/>
          <p:cNvSpPr txBox="1"/>
          <p:nvPr/>
        </p:nvSpPr>
        <p:spPr>
          <a:xfrm>
            <a:off x="3288813" y="3592201"/>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a:t>
            </a:r>
            <a:endParaRPr lang="en-US" sz="1000" b="1" dirty="0">
              <a:solidFill>
                <a:schemeClr val="bg1">
                  <a:lumMod val="65000"/>
                </a:schemeClr>
              </a:solidFill>
              <a:latin typeface="Signika Negative" pitchFamily="2" charset="0"/>
            </a:endParaRPr>
          </a:p>
        </p:txBody>
      </p:sp>
      <p:grpSp>
        <p:nvGrpSpPr>
          <p:cNvPr id="35" name="Group 34"/>
          <p:cNvGrpSpPr/>
          <p:nvPr/>
        </p:nvGrpSpPr>
        <p:grpSpPr>
          <a:xfrm>
            <a:off x="5912249" y="3219822"/>
            <a:ext cx="725496" cy="309280"/>
            <a:chOff x="3447299" y="2204865"/>
            <a:chExt cx="725496" cy="412373"/>
          </a:xfrm>
        </p:grpSpPr>
        <p:sp>
          <p:nvSpPr>
            <p:cNvPr id="36" name="Pentagon 35"/>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Pentagon 36"/>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06.</a:t>
              </a:r>
            </a:p>
          </p:txBody>
        </p:sp>
      </p:grpSp>
      <p:sp>
        <p:nvSpPr>
          <p:cNvPr id="39" name="TextBox 38"/>
          <p:cNvSpPr txBox="1"/>
          <p:nvPr/>
        </p:nvSpPr>
        <p:spPr>
          <a:xfrm>
            <a:off x="5812751" y="3592201"/>
            <a:ext cx="2002859" cy="707886"/>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a:t>
            </a:r>
            <a:endParaRPr lang="en-US" sz="1000" b="1" dirty="0">
              <a:solidFill>
                <a:schemeClr val="bg1">
                  <a:lumMod val="65000"/>
                </a:schemeClr>
              </a:solidFill>
              <a:latin typeface="Signika Negative" pitchFamily="2" charset="0"/>
            </a:endParaRPr>
          </a:p>
        </p:txBody>
      </p:sp>
      <p:sp>
        <p:nvSpPr>
          <p:cNvPr id="42" name="Flowchart: Off-page Connector 4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07</a:t>
            </a:r>
            <a:endParaRPr lang="en-US" sz="1100" b="1" dirty="0"/>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0107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barn(inVertical)">
                                      <p:cBhvr>
                                        <p:cTn id="23" dur="500"/>
                                        <p:tgtEl>
                                          <p:spTgt spid="5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arn(inVertical)">
                                      <p:cBhvr>
                                        <p:cTn id="47" dur="500"/>
                                        <p:tgtEl>
                                          <p:spTgt spid="2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inVertical)">
                                      <p:cBhvr>
                                        <p:cTn id="55" dur="500"/>
                                        <p:tgtEl>
                                          <p:spTgt spid="3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1" grpId="0"/>
      <p:bldP spid="52" grpId="0"/>
      <p:bldP spid="57" grpId="0"/>
      <p:bldP spid="62" grpId="0"/>
      <p:bldP spid="34"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8424" y="1776720"/>
            <a:ext cx="1243775" cy="8837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539552" y="498984"/>
            <a:ext cx="669943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Numeric List &amp; Photo Sample</a:t>
            </a:r>
          </a:p>
        </p:txBody>
      </p:sp>
      <p:sp>
        <p:nvSpPr>
          <p:cNvPr id="8" name="TextBox 7"/>
          <p:cNvSpPr txBox="1"/>
          <p:nvPr/>
        </p:nvSpPr>
        <p:spPr>
          <a:xfrm>
            <a:off x="874790" y="1101973"/>
            <a:ext cx="736961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974290" y="1773478"/>
            <a:ext cx="725496" cy="309280"/>
            <a:chOff x="3447299" y="2204865"/>
            <a:chExt cx="725496" cy="412373"/>
          </a:xfrm>
        </p:grpSpPr>
        <p:sp>
          <p:nvSpPr>
            <p:cNvPr id="22" name="Pentagon 21"/>
            <p:cNvSpPr/>
            <p:nvPr/>
          </p:nvSpPr>
          <p:spPr>
            <a:xfrm>
              <a:off x="3581855" y="2204865"/>
              <a:ext cx="590940" cy="387962"/>
            </a:xfrm>
            <a:prstGeom prst="homePlate">
              <a:avLst>
                <a:gd name="adj" fmla="val 32814"/>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Pentagon 2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01.</a:t>
              </a:r>
            </a:p>
          </p:txBody>
        </p:sp>
      </p:grpSp>
      <p:sp>
        <p:nvSpPr>
          <p:cNvPr id="52" name="TextBox 51"/>
          <p:cNvSpPr txBox="1"/>
          <p:nvPr/>
        </p:nvSpPr>
        <p:spPr>
          <a:xfrm>
            <a:off x="2411761" y="1824808"/>
            <a:ext cx="1872207"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a:t>
            </a:r>
            <a:r>
              <a:rPr lang="en-US" sz="900" b="1" i="1" dirty="0" smtClean="0">
                <a:solidFill>
                  <a:schemeClr val="tx1">
                    <a:lumMod val="50000"/>
                    <a:lumOff val="50000"/>
                  </a:schemeClr>
                </a:solidFill>
              </a:rPr>
              <a:t>Contrary to popular belief </a:t>
            </a:r>
            <a:r>
              <a:rPr lang="en-US" sz="900" dirty="0" smtClean="0">
                <a:solidFill>
                  <a:schemeClr val="bg1">
                    <a:lumMod val="65000"/>
                  </a:schemeClr>
                </a:solidFill>
              </a:rPr>
              <a:t>It has roots in a piece of classical Latin literature from 45 BC. </a:t>
            </a:r>
            <a:endParaRPr lang="en-US" sz="900" b="1" dirty="0">
              <a:solidFill>
                <a:schemeClr val="bg1">
                  <a:lumMod val="65000"/>
                </a:schemeClr>
              </a:solidFill>
              <a:latin typeface="Signika Negative" pitchFamily="2" charset="0"/>
            </a:endParaRPr>
          </a:p>
        </p:txBody>
      </p:sp>
      <p:sp>
        <p:nvSpPr>
          <p:cNvPr id="27" name="Rectangle 26"/>
          <p:cNvSpPr/>
          <p:nvPr/>
        </p:nvSpPr>
        <p:spPr>
          <a:xfrm>
            <a:off x="4506817" y="1776720"/>
            <a:ext cx="1243775" cy="8837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502683" y="1773478"/>
            <a:ext cx="725496" cy="309280"/>
            <a:chOff x="3447299" y="2204865"/>
            <a:chExt cx="725496" cy="412373"/>
          </a:xfrm>
        </p:grpSpPr>
        <p:sp>
          <p:nvSpPr>
            <p:cNvPr id="29" name="Pentagon 28"/>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Pentagon 31"/>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02.</a:t>
              </a:r>
            </a:p>
          </p:txBody>
        </p:sp>
      </p:grpSp>
      <p:sp>
        <p:nvSpPr>
          <p:cNvPr id="34" name="TextBox 33"/>
          <p:cNvSpPr txBox="1"/>
          <p:nvPr/>
        </p:nvSpPr>
        <p:spPr>
          <a:xfrm>
            <a:off x="5940152" y="1824808"/>
            <a:ext cx="1872207"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a:t>
            </a:r>
            <a:r>
              <a:rPr lang="en-US" sz="900" b="1" i="1" dirty="0" smtClean="0">
                <a:solidFill>
                  <a:schemeClr val="tx1">
                    <a:lumMod val="50000"/>
                    <a:lumOff val="50000"/>
                  </a:schemeClr>
                </a:solidFill>
              </a:rPr>
              <a:t>Contrary to popular belief </a:t>
            </a:r>
            <a:r>
              <a:rPr lang="en-US" sz="900" dirty="0" smtClean="0">
                <a:solidFill>
                  <a:schemeClr val="bg1">
                    <a:lumMod val="65000"/>
                  </a:schemeClr>
                </a:solidFill>
              </a:rPr>
              <a:t>It has roots in a piece of classical Latin literature from 45 BC. </a:t>
            </a:r>
            <a:endParaRPr lang="en-US" sz="900" b="1" dirty="0">
              <a:solidFill>
                <a:schemeClr val="bg1">
                  <a:lumMod val="65000"/>
                </a:schemeClr>
              </a:solidFill>
              <a:latin typeface="Signika Negative" pitchFamily="2" charset="0"/>
            </a:endParaRPr>
          </a:p>
        </p:txBody>
      </p:sp>
      <p:sp>
        <p:nvSpPr>
          <p:cNvPr id="35" name="Rectangle 34"/>
          <p:cNvSpPr/>
          <p:nvPr/>
        </p:nvSpPr>
        <p:spPr>
          <a:xfrm>
            <a:off x="978424" y="3072863"/>
            <a:ext cx="1243775" cy="8837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974290" y="3069621"/>
            <a:ext cx="725496" cy="309280"/>
            <a:chOff x="3447299" y="2204865"/>
            <a:chExt cx="725496" cy="412373"/>
          </a:xfrm>
        </p:grpSpPr>
        <p:sp>
          <p:nvSpPr>
            <p:cNvPr id="37" name="Pentagon 36"/>
            <p:cNvSpPr/>
            <p:nvPr/>
          </p:nvSpPr>
          <p:spPr>
            <a:xfrm>
              <a:off x="3581855" y="2204865"/>
              <a:ext cx="590940" cy="387962"/>
            </a:xfrm>
            <a:prstGeom prst="homePlate">
              <a:avLst>
                <a:gd name="adj" fmla="val 32814"/>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Pentagon 37"/>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03.</a:t>
              </a:r>
            </a:p>
          </p:txBody>
        </p:sp>
      </p:grpSp>
      <p:sp>
        <p:nvSpPr>
          <p:cNvPr id="42" name="TextBox 41"/>
          <p:cNvSpPr txBox="1"/>
          <p:nvPr/>
        </p:nvSpPr>
        <p:spPr>
          <a:xfrm>
            <a:off x="2411761" y="3120952"/>
            <a:ext cx="1872207"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a:t>
            </a:r>
            <a:r>
              <a:rPr lang="en-US" sz="900" b="1" i="1" dirty="0" smtClean="0">
                <a:solidFill>
                  <a:schemeClr val="tx1">
                    <a:lumMod val="50000"/>
                    <a:lumOff val="50000"/>
                  </a:schemeClr>
                </a:solidFill>
              </a:rPr>
              <a:t>Contrary to popular belief </a:t>
            </a:r>
            <a:r>
              <a:rPr lang="en-US" sz="900" dirty="0" smtClean="0">
                <a:solidFill>
                  <a:schemeClr val="bg1">
                    <a:lumMod val="65000"/>
                  </a:schemeClr>
                </a:solidFill>
              </a:rPr>
              <a:t>It has roots in a piece of classical Latin literature from 45 BC. </a:t>
            </a:r>
            <a:endParaRPr lang="en-US" sz="900" b="1" dirty="0">
              <a:solidFill>
                <a:schemeClr val="bg1">
                  <a:lumMod val="65000"/>
                </a:schemeClr>
              </a:solidFill>
              <a:latin typeface="Signika Negative" pitchFamily="2" charset="0"/>
            </a:endParaRPr>
          </a:p>
        </p:txBody>
      </p:sp>
      <p:sp>
        <p:nvSpPr>
          <p:cNvPr id="43" name="Rectangle 42"/>
          <p:cNvSpPr/>
          <p:nvPr/>
        </p:nvSpPr>
        <p:spPr>
          <a:xfrm>
            <a:off x="4506817" y="3072863"/>
            <a:ext cx="1243775" cy="8837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502683" y="3069621"/>
            <a:ext cx="725496" cy="309280"/>
            <a:chOff x="3447299" y="2204865"/>
            <a:chExt cx="725496" cy="412373"/>
          </a:xfrm>
        </p:grpSpPr>
        <p:sp>
          <p:nvSpPr>
            <p:cNvPr id="45" name="Pentagon 44"/>
            <p:cNvSpPr/>
            <p:nvPr/>
          </p:nvSpPr>
          <p:spPr>
            <a:xfrm>
              <a:off x="3581855" y="2204865"/>
              <a:ext cx="590940" cy="387962"/>
            </a:xfrm>
            <a:prstGeom prst="homePlate">
              <a:avLst>
                <a:gd name="adj" fmla="val 32814"/>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Pentagon 45"/>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7"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spc="-150" dirty="0" smtClean="0">
                  <a:solidFill>
                    <a:schemeClr val="bg1"/>
                  </a:solidFill>
                  <a:latin typeface="Signika Negative" pitchFamily="2" charset="0"/>
                  <a:ea typeface="Franchise" pitchFamily="49" charset="0"/>
                </a:rPr>
                <a:t>04.</a:t>
              </a:r>
            </a:p>
          </p:txBody>
        </p:sp>
      </p:grpSp>
      <p:sp>
        <p:nvSpPr>
          <p:cNvPr id="63" name="TextBox 62"/>
          <p:cNvSpPr txBox="1"/>
          <p:nvPr/>
        </p:nvSpPr>
        <p:spPr>
          <a:xfrm>
            <a:off x="5940152" y="3120952"/>
            <a:ext cx="1872207"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a:t>
            </a:r>
            <a:r>
              <a:rPr lang="en-US" sz="900" b="1" i="1" dirty="0" smtClean="0">
                <a:solidFill>
                  <a:schemeClr val="tx1">
                    <a:lumMod val="50000"/>
                    <a:lumOff val="50000"/>
                  </a:schemeClr>
                </a:solidFill>
              </a:rPr>
              <a:t>Contrary to popular belief </a:t>
            </a:r>
            <a:r>
              <a:rPr lang="en-US" sz="900" dirty="0" smtClean="0">
                <a:solidFill>
                  <a:schemeClr val="bg1">
                    <a:lumMod val="65000"/>
                  </a:schemeClr>
                </a:solidFill>
              </a:rPr>
              <a:t>It has roots in a piece of classical Latin literature from 45 BC. </a:t>
            </a:r>
            <a:endParaRPr lang="en-US" sz="900" b="1" dirty="0">
              <a:solidFill>
                <a:schemeClr val="bg1">
                  <a:lumMod val="65000"/>
                </a:schemeClr>
              </a:solidFill>
              <a:latin typeface="Signika Negative" pitchFamily="2" charset="0"/>
            </a:endParaRPr>
          </a:p>
        </p:txBody>
      </p:sp>
      <p:sp>
        <p:nvSpPr>
          <p:cNvPr id="64" name="TextBox 63"/>
          <p:cNvSpPr txBox="1"/>
          <p:nvPr/>
        </p:nvSpPr>
        <p:spPr>
          <a:xfrm>
            <a:off x="874790" y="4299942"/>
            <a:ext cx="5569418" cy="261610"/>
          </a:xfrm>
          <a:prstGeom prst="rect">
            <a:avLst/>
          </a:prstGeom>
          <a:noFill/>
        </p:spPr>
        <p:txBody>
          <a:bodyPr wrap="square" rtlCol="0">
            <a:spAutoFit/>
          </a:bodyPr>
          <a:lstStyle/>
          <a:p>
            <a:r>
              <a:rPr lang="en-US" sz="1100" b="1" i="1" dirty="0" smtClean="0">
                <a:solidFill>
                  <a:schemeClr val="tx1">
                    <a:lumMod val="50000"/>
                    <a:lumOff val="50000"/>
                  </a:schemeClr>
                </a:solidFill>
              </a:rPr>
              <a:t>Data based on 2013 system research </a:t>
            </a:r>
            <a:r>
              <a:rPr lang="en-US" sz="1100" dirty="0" smtClean="0">
                <a:solidFill>
                  <a:schemeClr val="bg1">
                    <a:lumMod val="65000"/>
                  </a:schemeClr>
                </a:solidFill>
              </a:rPr>
              <a:t>roots in a piece of classical Latin literature from 45 BC. </a:t>
            </a:r>
            <a:endParaRPr lang="en-US" sz="1100" b="1" dirty="0">
              <a:solidFill>
                <a:schemeClr val="bg1">
                  <a:lumMod val="65000"/>
                </a:schemeClr>
              </a:solidFill>
              <a:latin typeface="Signika Negative" pitchFamily="2" charset="0"/>
            </a:endParaRPr>
          </a:p>
        </p:txBody>
      </p:sp>
      <p:sp>
        <p:nvSpPr>
          <p:cNvPr id="49" name="Flowchart: Off-page Connector 48"/>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08</a:t>
            </a:r>
            <a:endParaRPr lang="en-US" sz="1100" b="1" dirty="0"/>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95878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inVertical)">
                                      <p:cBhvr>
                                        <p:cTn id="51" dur="500"/>
                                        <p:tgtEl>
                                          <p:spTgt spid="4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52" grpId="0"/>
      <p:bldP spid="27" grpId="0" animBg="1"/>
      <p:bldP spid="34" grpId="0"/>
      <p:bldP spid="35" grpId="0" animBg="1"/>
      <p:bldP spid="42" grpId="0"/>
      <p:bldP spid="43" grpId="0" animBg="1"/>
      <p:bldP spid="63"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 y="0"/>
            <a:ext cx="9144002" cy="2422663"/>
          </a:xfrm>
          <a:prstGeom prst="rect">
            <a:avLst/>
          </a:prstGeom>
          <a:pattFill prst="pct90">
            <a:fgClr>
              <a:srgbClr val="D1493B"/>
            </a:fgClr>
            <a:bgClr>
              <a:srgbClr val="D7615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flipH="1">
            <a:off x="-53775" y="-398579"/>
            <a:ext cx="2834286" cy="3050192"/>
            <a:chOff x="-522850" y="-108184"/>
            <a:chExt cx="3053640" cy="3292016"/>
          </a:xfrm>
          <a:solidFill>
            <a:schemeClr val="bg1">
              <a:alpha val="4000"/>
            </a:schemeClr>
          </a:solidFill>
        </p:grpSpPr>
        <p:sp>
          <p:nvSpPr>
            <p:cNvPr id="69" name="Freeform 6"/>
            <p:cNvSpPr>
              <a:spLocks noEditPoints="1"/>
            </p:cNvSpPr>
            <p:nvPr/>
          </p:nvSpPr>
          <p:spPr bwMode="auto">
            <a:xfrm>
              <a:off x="695093" y="-108184"/>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
            <p:cNvSpPr>
              <a:spLocks noEditPoints="1"/>
            </p:cNvSpPr>
            <p:nvPr/>
          </p:nvSpPr>
          <p:spPr bwMode="auto">
            <a:xfrm>
              <a:off x="-222756" y="1348135"/>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
            <p:cNvSpPr>
              <a:spLocks noEditPoints="1"/>
            </p:cNvSpPr>
            <p:nvPr/>
          </p:nvSpPr>
          <p:spPr bwMode="auto">
            <a:xfrm rot="20183098">
              <a:off x="-522850" y="407495"/>
              <a:ext cx="1178602" cy="1178602"/>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p:cNvGrpSpPr/>
          <p:nvPr/>
        </p:nvGrpSpPr>
        <p:grpSpPr>
          <a:xfrm flipH="1">
            <a:off x="5905171" y="-398579"/>
            <a:ext cx="2834286" cy="3050192"/>
            <a:chOff x="-522850" y="-108184"/>
            <a:chExt cx="3053640" cy="3292016"/>
          </a:xfrm>
          <a:solidFill>
            <a:schemeClr val="bg1">
              <a:alpha val="4000"/>
            </a:schemeClr>
          </a:solidFill>
        </p:grpSpPr>
        <p:sp>
          <p:nvSpPr>
            <p:cNvPr id="73" name="Freeform 6"/>
            <p:cNvSpPr>
              <a:spLocks noEditPoints="1"/>
            </p:cNvSpPr>
            <p:nvPr/>
          </p:nvSpPr>
          <p:spPr bwMode="auto">
            <a:xfrm>
              <a:off x="695093" y="-108184"/>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
            <p:cNvSpPr>
              <a:spLocks noEditPoints="1"/>
            </p:cNvSpPr>
            <p:nvPr/>
          </p:nvSpPr>
          <p:spPr bwMode="auto">
            <a:xfrm>
              <a:off x="-222756" y="1348135"/>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
            <p:cNvSpPr>
              <a:spLocks noEditPoints="1"/>
            </p:cNvSpPr>
            <p:nvPr/>
          </p:nvSpPr>
          <p:spPr bwMode="auto">
            <a:xfrm rot="20183098">
              <a:off x="-522850" y="407495"/>
              <a:ext cx="1178602" cy="1178602"/>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1644548" y="474086"/>
            <a:ext cx="5854903" cy="2494968"/>
            <a:chOff x="755576" y="756532"/>
            <a:chExt cx="7416824" cy="3166095"/>
          </a:xfrm>
        </p:grpSpPr>
        <p:pic>
          <p:nvPicPr>
            <p:cNvPr id="30" name="Picture 2" descr="F:\Trabajos\Envato\Graphic River\Armonio\Elements\Purple\png\shadown_ex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02548"/>
              <a:ext cx="7416824"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1594769" y="756532"/>
              <a:ext cx="5652564" cy="3166095"/>
              <a:chOff x="1763688" y="1124744"/>
              <a:chExt cx="5652564" cy="3166095"/>
            </a:xfrm>
          </p:grpSpPr>
          <p:sp>
            <p:nvSpPr>
              <p:cNvPr id="35" name="Rectangle 34"/>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 descr="F:\Trabajos\Envato\Graphic River\Duckson\Elements\la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8" name="Subtitle 2"/>
          <p:cNvSpPr txBox="1">
            <a:spLocks/>
          </p:cNvSpPr>
          <p:nvPr/>
        </p:nvSpPr>
        <p:spPr>
          <a:xfrm>
            <a:off x="1781451" y="2910074"/>
            <a:ext cx="5581094"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spc="-150" dirty="0" smtClean="0">
                <a:solidFill>
                  <a:schemeClr val="tx1">
                    <a:lumMod val="65000"/>
                    <a:lumOff val="35000"/>
                  </a:schemeClr>
                </a:solidFill>
                <a:latin typeface="Signika Negative" pitchFamily="2" charset="0"/>
                <a:ea typeface="Franchise" pitchFamily="49" charset="0"/>
              </a:rPr>
              <a:t>WEB DEVELOPMENT</a:t>
            </a:r>
          </a:p>
        </p:txBody>
      </p:sp>
      <p:sp>
        <p:nvSpPr>
          <p:cNvPr id="37" name="TextBox 36"/>
          <p:cNvSpPr txBox="1"/>
          <p:nvPr/>
        </p:nvSpPr>
        <p:spPr>
          <a:xfrm>
            <a:off x="841232"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grpSp>
        <p:nvGrpSpPr>
          <p:cNvPr id="40" name="Group 39"/>
          <p:cNvGrpSpPr/>
          <p:nvPr/>
        </p:nvGrpSpPr>
        <p:grpSpPr>
          <a:xfrm>
            <a:off x="948524" y="3553461"/>
            <a:ext cx="1895283" cy="458451"/>
            <a:chOff x="1303648" y="4737942"/>
            <a:chExt cx="2293293" cy="611267"/>
          </a:xfrm>
        </p:grpSpPr>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648" y="4820847"/>
              <a:ext cx="321781" cy="43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655057" y="4737942"/>
              <a:ext cx="1941884"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Secure Coding</a:t>
              </a:r>
              <a:endParaRPr lang="en-US" sz="1600" b="1" dirty="0">
                <a:solidFill>
                  <a:schemeClr val="tx1">
                    <a:lumMod val="65000"/>
                    <a:lumOff val="35000"/>
                  </a:schemeClr>
                </a:solidFill>
                <a:latin typeface="Signika Negative" pitchFamily="2" charset="0"/>
              </a:endParaRPr>
            </a:p>
          </p:txBody>
        </p:sp>
        <p:sp>
          <p:nvSpPr>
            <p:cNvPr id="43" name="TextBox 42"/>
            <p:cNvSpPr txBox="1"/>
            <p:nvPr/>
          </p:nvSpPr>
          <p:spPr>
            <a:xfrm>
              <a:off x="1655059"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44" name="TextBox 43"/>
          <p:cNvSpPr txBox="1"/>
          <p:nvPr/>
        </p:nvSpPr>
        <p:spPr>
          <a:xfrm>
            <a:off x="3368251"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grpSp>
        <p:nvGrpSpPr>
          <p:cNvPr id="45" name="Group 44"/>
          <p:cNvGrpSpPr/>
          <p:nvPr/>
        </p:nvGrpSpPr>
        <p:grpSpPr>
          <a:xfrm>
            <a:off x="3459931" y="3553461"/>
            <a:ext cx="1955692" cy="458451"/>
            <a:chOff x="3681028" y="4737942"/>
            <a:chExt cx="2366388" cy="611267"/>
          </a:xfrm>
        </p:grpSpPr>
        <p:pic>
          <p:nvPicPr>
            <p:cNvPr id="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028" y="4869154"/>
              <a:ext cx="457603" cy="32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4141473" y="4737942"/>
              <a:ext cx="1905943"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We host for you</a:t>
              </a:r>
              <a:endParaRPr lang="en-US" sz="1600" b="1" dirty="0">
                <a:solidFill>
                  <a:schemeClr val="tx1">
                    <a:lumMod val="65000"/>
                    <a:lumOff val="35000"/>
                  </a:schemeClr>
                </a:solidFill>
                <a:latin typeface="Signika Negative" pitchFamily="2" charset="0"/>
              </a:endParaRPr>
            </a:p>
          </p:txBody>
        </p:sp>
        <p:sp>
          <p:nvSpPr>
            <p:cNvPr id="48" name="TextBox 47"/>
            <p:cNvSpPr txBox="1"/>
            <p:nvPr/>
          </p:nvSpPr>
          <p:spPr>
            <a:xfrm>
              <a:off x="4141474"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49" name="TextBox 48"/>
          <p:cNvSpPr txBox="1"/>
          <p:nvPr/>
        </p:nvSpPr>
        <p:spPr>
          <a:xfrm>
            <a:off x="5960539"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grpSp>
        <p:nvGrpSpPr>
          <p:cNvPr id="50" name="Group 49"/>
          <p:cNvGrpSpPr/>
          <p:nvPr/>
        </p:nvGrpSpPr>
        <p:grpSpPr>
          <a:xfrm>
            <a:off x="6061100" y="3553461"/>
            <a:ext cx="2019715" cy="458451"/>
            <a:chOff x="6000895" y="4737942"/>
            <a:chExt cx="2443856" cy="611267"/>
          </a:xfrm>
        </p:grpSpPr>
        <p:pic>
          <p:nvPicPr>
            <p:cNvPr id="5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895" y="4869154"/>
              <a:ext cx="433533" cy="372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6462671" y="4737942"/>
              <a:ext cx="1982080"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24/7 Support</a:t>
              </a:r>
              <a:endParaRPr lang="en-US" sz="1600" b="1" dirty="0">
                <a:solidFill>
                  <a:schemeClr val="tx1">
                    <a:lumMod val="65000"/>
                    <a:lumOff val="35000"/>
                  </a:schemeClr>
                </a:solidFill>
                <a:latin typeface="Signika Negative" pitchFamily="2" charset="0"/>
              </a:endParaRPr>
            </a:p>
          </p:txBody>
        </p:sp>
        <p:sp>
          <p:nvSpPr>
            <p:cNvPr id="53" name="TextBox 52"/>
            <p:cNvSpPr txBox="1"/>
            <p:nvPr/>
          </p:nvSpPr>
          <p:spPr>
            <a:xfrm>
              <a:off x="6462671"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56" name="Flowchart: Off-page Connector 55"/>
          <p:cNvSpPr/>
          <p:nvPr/>
        </p:nvSpPr>
        <p:spPr>
          <a:xfrm>
            <a:off x="8637215" y="181494"/>
            <a:ext cx="327273" cy="295200"/>
          </a:xfrm>
          <a:prstGeom prst="flowChartOffpageConnector">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09</a:t>
            </a:r>
            <a:endParaRPr lang="en-US" sz="1100" b="1" dirty="0"/>
          </a:p>
        </p:txBody>
      </p:sp>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3850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arn(inVertical)">
                                      <p:cBhvr>
                                        <p:cTn id="17" dur="500"/>
                                        <p:tgtEl>
                                          <p:spTgt spid="4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barn(inVertical)">
                                      <p:cBhvr>
                                        <p:cTn id="25" dur="500"/>
                                        <p:tgtEl>
                                          <p:spTgt spid="4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barn(inVertical)">
                                      <p:cBhvr>
                                        <p:cTn id="33" dur="500"/>
                                        <p:tgtEl>
                                          <p:spTgt spid="50"/>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44"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194607" y="2843067"/>
            <a:ext cx="728605" cy="435044"/>
            <a:chOff x="2046118" y="3785046"/>
            <a:chExt cx="728605" cy="580058"/>
          </a:xfrm>
        </p:grpSpPr>
        <p:cxnSp>
          <p:nvCxnSpPr>
            <p:cNvPr id="28" name="Straight Arrow Connector 27"/>
            <p:cNvCxnSpPr/>
            <p:nvPr/>
          </p:nvCxnSpPr>
          <p:spPr>
            <a:xfrm flipV="1">
              <a:off x="2411760" y="3785047"/>
              <a:ext cx="0" cy="580057"/>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046118" y="4066775"/>
              <a:ext cx="360040"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414683" y="3785046"/>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414683" y="4360665"/>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4981601" y="2189008"/>
            <a:ext cx="3026470" cy="307777"/>
          </a:xfrm>
          <a:prstGeom prst="rect">
            <a:avLst/>
          </a:prstGeom>
          <a:noFill/>
        </p:spPr>
        <p:txBody>
          <a:bodyPr wrap="none" rtlCol="0">
            <a:spAutoFit/>
          </a:bodyPr>
          <a:lstStyle/>
          <a:p>
            <a:r>
              <a:rPr lang="en-US" sz="1400" b="1" dirty="0" smtClean="0">
                <a:solidFill>
                  <a:srgbClr val="F5C24C"/>
                </a:solidFill>
              </a:rPr>
              <a:t>$10B </a:t>
            </a:r>
            <a:r>
              <a:rPr lang="en-US" sz="1400" dirty="0" smtClean="0">
                <a:solidFill>
                  <a:schemeClr val="bg1">
                    <a:lumMod val="65000"/>
                  </a:schemeClr>
                </a:solidFill>
              </a:rPr>
              <a:t>annually on Support &amp; Marketing</a:t>
            </a:r>
            <a:endParaRPr lang="en-US" sz="1400" baseline="30000" dirty="0" smtClean="0">
              <a:solidFill>
                <a:schemeClr val="bg1">
                  <a:lumMod val="65000"/>
                </a:schemeClr>
              </a:solidFill>
            </a:endParaRPr>
          </a:p>
        </p:txBody>
      </p:sp>
      <p:sp>
        <p:nvSpPr>
          <p:cNvPr id="5" name="TextBox 4"/>
          <p:cNvSpPr txBox="1"/>
          <p:nvPr/>
        </p:nvSpPr>
        <p:spPr>
          <a:xfrm>
            <a:off x="4981600" y="3128069"/>
            <a:ext cx="2761462" cy="307777"/>
          </a:xfrm>
          <a:prstGeom prst="rect">
            <a:avLst/>
          </a:prstGeom>
          <a:noFill/>
        </p:spPr>
        <p:txBody>
          <a:bodyPr wrap="none" rtlCol="0">
            <a:spAutoFit/>
          </a:bodyPr>
          <a:lstStyle/>
          <a:p>
            <a:r>
              <a:rPr lang="en-US" sz="1400" b="1" dirty="0" smtClean="0">
                <a:solidFill>
                  <a:srgbClr val="F5C24C"/>
                </a:solidFill>
              </a:rPr>
              <a:t>3X Faster </a:t>
            </a:r>
            <a:r>
              <a:rPr lang="en-US" sz="1400" dirty="0" smtClean="0">
                <a:solidFill>
                  <a:schemeClr val="bg1">
                    <a:lumMod val="65000"/>
                  </a:schemeClr>
                </a:solidFill>
              </a:rPr>
              <a:t>for </a:t>
            </a:r>
            <a:r>
              <a:rPr lang="en-US" sz="1400" dirty="0" err="1" smtClean="0">
                <a:solidFill>
                  <a:schemeClr val="bg1">
                    <a:lumMod val="65000"/>
                  </a:schemeClr>
                </a:solidFill>
              </a:rPr>
              <a:t>SaaS</a:t>
            </a:r>
            <a:r>
              <a:rPr lang="en-US" sz="1400" dirty="0" smtClean="0">
                <a:solidFill>
                  <a:schemeClr val="bg1">
                    <a:lumMod val="65000"/>
                  </a:schemeClr>
                </a:solidFill>
              </a:rPr>
              <a:t> than On-Premise</a:t>
            </a:r>
            <a:endParaRPr lang="en-US" sz="1400" baseline="30000" dirty="0">
              <a:solidFill>
                <a:schemeClr val="bg1">
                  <a:lumMod val="65000"/>
                </a:schemeClr>
              </a:solidFill>
            </a:endParaRPr>
          </a:p>
        </p:txBody>
      </p:sp>
      <p:sp>
        <p:nvSpPr>
          <p:cNvPr id="6" name="TextBox 5"/>
          <p:cNvSpPr txBox="1"/>
          <p:nvPr/>
        </p:nvSpPr>
        <p:spPr>
          <a:xfrm>
            <a:off x="4981600" y="2693027"/>
            <a:ext cx="2727606" cy="307777"/>
          </a:xfrm>
          <a:prstGeom prst="rect">
            <a:avLst/>
          </a:prstGeom>
          <a:noFill/>
        </p:spPr>
        <p:txBody>
          <a:bodyPr wrap="none" rtlCol="0">
            <a:spAutoFit/>
          </a:bodyPr>
          <a:lstStyle/>
          <a:p>
            <a:r>
              <a:rPr lang="en-US" sz="1400" b="1" dirty="0" smtClean="0">
                <a:solidFill>
                  <a:srgbClr val="F5C24C"/>
                </a:solidFill>
              </a:rPr>
              <a:t>3X Faster </a:t>
            </a:r>
            <a:r>
              <a:rPr lang="en-US" sz="1400" dirty="0" smtClean="0">
                <a:solidFill>
                  <a:schemeClr val="bg1">
                    <a:lumMod val="65000"/>
                  </a:schemeClr>
                </a:solidFill>
              </a:rPr>
              <a:t>than Enterprise Software</a:t>
            </a:r>
            <a:endParaRPr lang="en-US" sz="1400" baseline="30000" dirty="0">
              <a:solidFill>
                <a:schemeClr val="bg1">
                  <a:lumMod val="65000"/>
                </a:schemeClr>
              </a:solidFill>
            </a:endParaRPr>
          </a:p>
        </p:txBody>
      </p:sp>
      <p:sp>
        <p:nvSpPr>
          <p:cNvPr id="7" name="TextBox 6"/>
          <p:cNvSpPr txBox="1"/>
          <p:nvPr/>
        </p:nvSpPr>
        <p:spPr>
          <a:xfrm>
            <a:off x="4981600" y="1772842"/>
            <a:ext cx="2134239" cy="307777"/>
          </a:xfrm>
          <a:prstGeom prst="rect">
            <a:avLst/>
          </a:prstGeom>
          <a:noFill/>
        </p:spPr>
        <p:txBody>
          <a:bodyPr wrap="none" rtlCol="0">
            <a:spAutoFit/>
          </a:bodyPr>
          <a:lstStyle/>
          <a:p>
            <a:r>
              <a:rPr lang="en-US" sz="1400" b="1" dirty="0" smtClean="0">
                <a:solidFill>
                  <a:srgbClr val="F5C24C"/>
                </a:solidFill>
              </a:rPr>
              <a:t>8M</a:t>
            </a:r>
            <a:r>
              <a:rPr lang="en-US" sz="1400" b="1" dirty="0" smtClean="0">
                <a:solidFill>
                  <a:schemeClr val="accent6"/>
                </a:solidFill>
              </a:rPr>
              <a:t> </a:t>
            </a:r>
            <a:r>
              <a:rPr lang="en-US" sz="1400" dirty="0" smtClean="0">
                <a:solidFill>
                  <a:schemeClr val="bg1">
                    <a:lumMod val="65000"/>
                  </a:schemeClr>
                </a:solidFill>
              </a:rPr>
              <a:t>Customer Service Reps</a:t>
            </a:r>
            <a:endParaRPr lang="en-US" sz="1400" baseline="30000" dirty="0">
              <a:solidFill>
                <a:schemeClr val="bg1">
                  <a:lumMod val="65000"/>
                </a:schemeClr>
              </a:solidFill>
            </a:endParaRPr>
          </a:p>
        </p:txBody>
      </p:sp>
      <p:grpSp>
        <p:nvGrpSpPr>
          <p:cNvPr id="8" name="Group 7"/>
          <p:cNvGrpSpPr/>
          <p:nvPr/>
        </p:nvGrpSpPr>
        <p:grpSpPr>
          <a:xfrm>
            <a:off x="4194607" y="1932743"/>
            <a:ext cx="728605" cy="435044"/>
            <a:chOff x="2046118" y="3785046"/>
            <a:chExt cx="728605" cy="580058"/>
          </a:xfrm>
        </p:grpSpPr>
        <p:cxnSp>
          <p:nvCxnSpPr>
            <p:cNvPr id="9" name="Straight Arrow Connector 8"/>
            <p:cNvCxnSpPr/>
            <p:nvPr/>
          </p:nvCxnSpPr>
          <p:spPr>
            <a:xfrm flipV="1">
              <a:off x="2411760" y="3785047"/>
              <a:ext cx="0" cy="580057"/>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046118" y="4066775"/>
              <a:ext cx="360040"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14683" y="3785046"/>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414683" y="4360665"/>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3707904" y="2761499"/>
            <a:ext cx="581781" cy="580763"/>
            <a:chOff x="1516842" y="3638577"/>
            <a:chExt cx="774350" cy="774350"/>
          </a:xfrm>
        </p:grpSpPr>
        <p:sp>
          <p:nvSpPr>
            <p:cNvPr id="14" name="Oval 13"/>
            <p:cNvSpPr/>
            <p:nvPr/>
          </p:nvSpPr>
          <p:spPr>
            <a:xfrm>
              <a:off x="1516842" y="3638577"/>
              <a:ext cx="774350" cy="774350"/>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740" y="3783228"/>
              <a:ext cx="416555" cy="36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Subtitle 2"/>
          <p:cNvSpPr txBox="1">
            <a:spLocks/>
          </p:cNvSpPr>
          <p:nvPr/>
        </p:nvSpPr>
        <p:spPr>
          <a:xfrm>
            <a:off x="531529"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Opportunity in numbers</a:t>
            </a:r>
          </a:p>
        </p:txBody>
      </p:sp>
      <p:grpSp>
        <p:nvGrpSpPr>
          <p:cNvPr id="2" name="Group 1"/>
          <p:cNvGrpSpPr/>
          <p:nvPr/>
        </p:nvGrpSpPr>
        <p:grpSpPr>
          <a:xfrm>
            <a:off x="3707904" y="1854764"/>
            <a:ext cx="581781" cy="580763"/>
            <a:chOff x="1516842" y="2429598"/>
            <a:chExt cx="774350" cy="774350"/>
          </a:xfrm>
        </p:grpSpPr>
        <p:sp>
          <p:nvSpPr>
            <p:cNvPr id="18" name="Oval 17"/>
            <p:cNvSpPr/>
            <p:nvPr/>
          </p:nvSpPr>
          <p:spPr>
            <a:xfrm>
              <a:off x="1516842" y="2429598"/>
              <a:ext cx="774350" cy="774350"/>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01" y="2592879"/>
              <a:ext cx="440171" cy="44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TextBox 40"/>
          <p:cNvSpPr txBox="1"/>
          <p:nvPr/>
        </p:nvSpPr>
        <p:spPr>
          <a:xfrm>
            <a:off x="866766" y="1101973"/>
            <a:ext cx="7482537"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42" name="TextBox 41"/>
          <p:cNvSpPr txBox="1"/>
          <p:nvPr/>
        </p:nvSpPr>
        <p:spPr>
          <a:xfrm>
            <a:off x="866767" y="3792304"/>
            <a:ext cx="6652228" cy="646331"/>
          </a:xfrm>
          <a:prstGeom prst="rect">
            <a:avLst/>
          </a:prstGeom>
          <a:noFill/>
        </p:spPr>
        <p:txBody>
          <a:bodyPr wrap="square" rtlCol="0">
            <a:spAutoFit/>
          </a:bodyPr>
          <a:lstStyle/>
          <a:p>
            <a:r>
              <a:rPr lang="en-US" sz="1200" dirty="0" smtClean="0">
                <a:solidFill>
                  <a:schemeClr val="bg1">
                    <a:lumMod val="65000"/>
                  </a:schemeClr>
                </a:solidFill>
              </a:rPr>
              <a:t>Contrary to popular belief, Lorem Ipsum is not simply random text. It has roots in a piece of classical Latin literature from 45 BC. </a:t>
            </a:r>
            <a:r>
              <a:rPr lang="en-US" sz="1200" b="1" i="1" dirty="0" smtClean="0">
                <a:solidFill>
                  <a:schemeClr val="tx1">
                    <a:lumMod val="50000"/>
                    <a:lumOff val="50000"/>
                  </a:schemeClr>
                </a:solidFill>
              </a:rPr>
              <a:t>Contrary to popular belief </a:t>
            </a:r>
            <a:r>
              <a:rPr lang="en-US" sz="12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13" name="Rectangle 12"/>
          <p:cNvSpPr/>
          <p:nvPr/>
        </p:nvSpPr>
        <p:spPr>
          <a:xfrm>
            <a:off x="971600" y="1707654"/>
            <a:ext cx="2448272" cy="1800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Off-page Connector 3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10</a:t>
            </a:r>
            <a:endParaRPr lang="en-US" sz="1100" b="1" dirty="0"/>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65285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4000"/>
                            </p:stCondLst>
                            <p:childTnLst>
                              <p:par>
                                <p:cTn id="41" presetID="16" presetClass="entr" presetSubtype="2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inVertical)">
                                      <p:cBhvr>
                                        <p:cTn id="43" dur="500"/>
                                        <p:tgtEl>
                                          <p:spTgt spid="27"/>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5" grpId="0"/>
      <p:bldP spid="41" grpId="0"/>
      <p:bldP spid="4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331640" y="1779662"/>
            <a:ext cx="6336704" cy="1938992"/>
          </a:xfrm>
          <a:prstGeom prst="rect">
            <a:avLst/>
          </a:prstGeom>
          <a:noFill/>
        </p:spPr>
        <p:txBody>
          <a:bodyPr wrap="square" rtlCol="0">
            <a:spAutoFit/>
          </a:bodyPr>
          <a:lstStyle/>
          <a:p>
            <a:pPr marL="171450" indent="-171450">
              <a:buClr>
                <a:srgbClr val="F5C24C"/>
              </a:buClr>
              <a:buFont typeface="Wingdings" pitchFamily="2" charset="2"/>
              <a:buChar char="ü"/>
            </a:pPr>
            <a:r>
              <a:rPr lang="en-US" sz="1000" dirty="0" smtClean="0">
                <a:solidFill>
                  <a:schemeClr val="bg1">
                    <a:lumMod val="65000"/>
                  </a:schemeClr>
                </a:solidFill>
              </a:rPr>
              <a:t>Contrary to popular belief, Lorem Ipsum is not simply random text. It has roots in a piece</a:t>
            </a:r>
            <a:r>
              <a:rPr lang="en-US" sz="1000" dirty="0">
                <a:solidFill>
                  <a:schemeClr val="bg1">
                    <a:lumMod val="65000"/>
                  </a:schemeClr>
                </a:solidFill>
              </a:rPr>
              <a:t>. Lorem Ipsum is not simply random text. It has roots in a piece.</a:t>
            </a:r>
            <a:endParaRPr lang="en-US" sz="1000" dirty="0" smtClean="0">
              <a:solidFill>
                <a:schemeClr val="bg1">
                  <a:lumMod val="65000"/>
                </a:schemeClr>
              </a:solidFill>
            </a:endParaRPr>
          </a:p>
          <a:p>
            <a:pPr marL="171450" indent="-171450">
              <a:buClr>
                <a:srgbClr val="F5C24C"/>
              </a:buClr>
              <a:buFont typeface="Wingdings" pitchFamily="2" charset="2"/>
              <a:buChar char="ü"/>
            </a:pPr>
            <a:endParaRPr lang="en-US" sz="1000" dirty="0">
              <a:solidFill>
                <a:schemeClr val="bg1">
                  <a:lumMod val="65000"/>
                </a:schemeClr>
              </a:solidFill>
            </a:endParaRPr>
          </a:p>
          <a:p>
            <a:pPr marL="171450" indent="-171450">
              <a:buClr>
                <a:srgbClr val="F5C24C"/>
              </a:buClr>
              <a:buFont typeface="Wingdings" pitchFamily="2" charset="2"/>
              <a:buChar char="ü"/>
            </a:pPr>
            <a:r>
              <a:rPr lang="en-US" sz="1000" dirty="0">
                <a:solidFill>
                  <a:schemeClr val="bg1">
                    <a:lumMod val="65000"/>
                  </a:schemeClr>
                </a:solidFill>
              </a:rPr>
              <a:t>Contrary to popular belief, Lorem Ipsum is not simply random </a:t>
            </a:r>
            <a:r>
              <a:rPr lang="en-US" sz="1000" dirty="0" smtClean="0">
                <a:solidFill>
                  <a:schemeClr val="bg1">
                    <a:lumMod val="65000"/>
                  </a:schemeClr>
                </a:solidFill>
              </a:rPr>
              <a:t>text. </a:t>
            </a:r>
            <a:br>
              <a:rPr lang="en-US" sz="1000" dirty="0" smtClean="0">
                <a:solidFill>
                  <a:schemeClr val="bg1">
                    <a:lumMod val="65000"/>
                  </a:schemeClr>
                </a:solidFill>
              </a:rPr>
            </a:br>
            <a:r>
              <a:rPr lang="en-US" sz="1000" dirty="0" smtClean="0">
                <a:solidFill>
                  <a:schemeClr val="bg1">
                    <a:lumMod val="65000"/>
                  </a:schemeClr>
                </a:solidFill>
              </a:rPr>
              <a:t>It </a:t>
            </a:r>
            <a:r>
              <a:rPr lang="en-US" sz="1000" dirty="0">
                <a:solidFill>
                  <a:schemeClr val="bg1">
                    <a:lumMod val="65000"/>
                  </a:schemeClr>
                </a:solidFill>
              </a:rPr>
              <a:t>has roots in a piece.</a:t>
            </a:r>
          </a:p>
          <a:p>
            <a:pPr marL="171450" indent="-171450">
              <a:buClr>
                <a:srgbClr val="F5C24C"/>
              </a:buClr>
              <a:buFont typeface="Wingdings" pitchFamily="2" charset="2"/>
              <a:buChar char="ü"/>
            </a:pPr>
            <a:endParaRPr lang="en-US" sz="1000" dirty="0" smtClean="0">
              <a:solidFill>
                <a:schemeClr val="bg1">
                  <a:lumMod val="65000"/>
                </a:schemeClr>
              </a:solidFill>
            </a:endParaRPr>
          </a:p>
          <a:p>
            <a:pPr marL="171450" indent="-171450">
              <a:buClr>
                <a:srgbClr val="F5C24C"/>
              </a:buClr>
              <a:buFont typeface="Wingdings" pitchFamily="2" charset="2"/>
              <a:buChar char="ü"/>
            </a:pPr>
            <a:r>
              <a:rPr lang="en-US" sz="1000" dirty="0">
                <a:solidFill>
                  <a:schemeClr val="bg1">
                    <a:lumMod val="65000"/>
                  </a:schemeClr>
                </a:solidFill>
              </a:rPr>
              <a:t>Contrary to popular belief, Lorem Ipsum is not simply random text. It has roots in a piece</a:t>
            </a:r>
            <a:r>
              <a:rPr lang="en-US" sz="1000" dirty="0" smtClean="0">
                <a:solidFill>
                  <a:schemeClr val="bg1">
                    <a:lumMod val="65000"/>
                  </a:schemeClr>
                </a:solidFill>
              </a:rPr>
              <a:t>. </a:t>
            </a:r>
            <a:r>
              <a:rPr lang="en-US" sz="1000" dirty="0">
                <a:solidFill>
                  <a:schemeClr val="bg1">
                    <a:lumMod val="65000"/>
                  </a:schemeClr>
                </a:solidFill>
              </a:rPr>
              <a:t>Lorem Ipsum is not simply random text. </a:t>
            </a:r>
            <a:endParaRPr lang="en-US" sz="1000" dirty="0" smtClean="0">
              <a:solidFill>
                <a:schemeClr val="bg1">
                  <a:lumMod val="65000"/>
                </a:schemeClr>
              </a:solidFill>
            </a:endParaRPr>
          </a:p>
          <a:p>
            <a:pPr marL="171450" indent="-171450">
              <a:buClr>
                <a:srgbClr val="F5C24C"/>
              </a:buClr>
              <a:buFont typeface="Wingdings" pitchFamily="2" charset="2"/>
              <a:buChar char="ü"/>
            </a:pPr>
            <a:endParaRPr lang="en-US" sz="1000" dirty="0" smtClean="0">
              <a:solidFill>
                <a:schemeClr val="bg1">
                  <a:lumMod val="65000"/>
                </a:schemeClr>
              </a:solidFill>
            </a:endParaRPr>
          </a:p>
          <a:p>
            <a:pPr marL="171450" indent="-171450">
              <a:buClr>
                <a:srgbClr val="F5C24C"/>
              </a:buClr>
              <a:buFont typeface="Wingdings" pitchFamily="2" charset="2"/>
              <a:buChar char="ü"/>
            </a:pPr>
            <a:r>
              <a:rPr lang="en-US" sz="1000" dirty="0">
                <a:solidFill>
                  <a:schemeClr val="bg1">
                    <a:lumMod val="65000"/>
                  </a:schemeClr>
                </a:solidFill>
              </a:rPr>
              <a:t>Contrary to popular belief, Lorem Ipsum is not simply random text. It has roots in a piece.</a:t>
            </a:r>
          </a:p>
          <a:p>
            <a:pPr marL="171450" indent="-171450">
              <a:buClr>
                <a:srgbClr val="F5C24C"/>
              </a:buClr>
              <a:buFont typeface="Wingdings" pitchFamily="2" charset="2"/>
              <a:buChar char="ü"/>
            </a:pPr>
            <a:endParaRPr lang="en-US" sz="1000" dirty="0" smtClean="0">
              <a:solidFill>
                <a:schemeClr val="bg1">
                  <a:lumMod val="65000"/>
                </a:schemeClr>
              </a:solidFill>
            </a:endParaRPr>
          </a:p>
          <a:p>
            <a:pPr marL="171450" indent="-171450">
              <a:buClr>
                <a:srgbClr val="F5C24C"/>
              </a:buClr>
              <a:buFont typeface="Wingdings" pitchFamily="2" charset="2"/>
              <a:buChar char="ü"/>
            </a:pPr>
            <a:r>
              <a:rPr lang="en-US" sz="1000" dirty="0" smtClean="0">
                <a:solidFill>
                  <a:schemeClr val="bg1">
                    <a:lumMod val="65000"/>
                  </a:schemeClr>
                </a:solidFill>
              </a:rPr>
              <a:t>Contrary </a:t>
            </a:r>
            <a:r>
              <a:rPr lang="en-US" sz="1000" dirty="0">
                <a:solidFill>
                  <a:schemeClr val="bg1">
                    <a:lumMod val="65000"/>
                  </a:schemeClr>
                </a:solidFill>
              </a:rPr>
              <a:t>to popular belief, Lorem Ipsum is not simply random text. </a:t>
            </a:r>
            <a:endParaRPr lang="en-US" sz="1000" b="1" dirty="0">
              <a:solidFill>
                <a:schemeClr val="bg1">
                  <a:lumMod val="65000"/>
                </a:schemeClr>
              </a:solidFill>
              <a:latin typeface="Signika Negative" pitchFamily="2" charset="0"/>
            </a:endParaRPr>
          </a:p>
        </p:txBody>
      </p:sp>
      <p:sp>
        <p:nvSpPr>
          <p:cNvPr id="25" name="Subtitle 2"/>
          <p:cNvSpPr txBox="1">
            <a:spLocks/>
          </p:cNvSpPr>
          <p:nvPr/>
        </p:nvSpPr>
        <p:spPr>
          <a:xfrm>
            <a:off x="530038"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Bullet List Sample</a:t>
            </a:r>
          </a:p>
        </p:txBody>
      </p:sp>
      <p:sp>
        <p:nvSpPr>
          <p:cNvPr id="41" name="TextBox 40"/>
          <p:cNvSpPr txBox="1"/>
          <p:nvPr/>
        </p:nvSpPr>
        <p:spPr>
          <a:xfrm>
            <a:off x="872100" y="1101973"/>
            <a:ext cx="737230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59" name="TextBox 58"/>
          <p:cNvSpPr txBox="1"/>
          <p:nvPr/>
        </p:nvSpPr>
        <p:spPr>
          <a:xfrm>
            <a:off x="872100" y="3987810"/>
            <a:ext cx="7372308"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12" name="Flowchart: Off-page Connector 1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11</a:t>
            </a:r>
            <a:endParaRPr lang="en-US" sz="1100" b="1"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9374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fade">
                                      <p:cBhvr>
                                        <p:cTn id="19" dur="500"/>
                                        <p:tgtEl>
                                          <p:spTgt spid="2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animEffect transition="in" filter="fade">
                                      <p:cBhvr>
                                        <p:cTn id="23" dur="500"/>
                                        <p:tgtEl>
                                          <p:spTgt spid="2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xEl>
                                              <p:pRg st="8" end="8"/>
                                            </p:txEl>
                                          </p:spTgt>
                                        </p:tgtEl>
                                        <p:attrNameLst>
                                          <p:attrName>style.visibility</p:attrName>
                                        </p:attrNameLst>
                                      </p:cBhvr>
                                      <p:to>
                                        <p:strVal val="visible"/>
                                      </p:to>
                                    </p:set>
                                    <p:animEffect transition="in" filter="fade">
                                      <p:cBhvr>
                                        <p:cTn id="31" dur="500"/>
                                        <p:tgtEl>
                                          <p:spTgt spid="26">
                                            <p:txEl>
                                              <p:pRg st="8" end="8"/>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41"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334330" y="1775013"/>
            <a:ext cx="6262006" cy="2092881"/>
          </a:xfrm>
          <a:prstGeom prst="rect">
            <a:avLst/>
          </a:prstGeom>
          <a:noFill/>
        </p:spPr>
        <p:txBody>
          <a:bodyPr wrap="square" rtlCol="0">
            <a:spAutoFit/>
          </a:bodyPr>
          <a:lstStyle/>
          <a:p>
            <a:pPr marL="228600" indent="-228600">
              <a:buClr>
                <a:srgbClr val="F5C24C"/>
              </a:buClr>
              <a:buSzPct val="235000"/>
              <a:buFont typeface="+mj-lt"/>
              <a:buAutoNum type="arabicPeriod"/>
            </a:pPr>
            <a:r>
              <a:rPr lang="en-US" sz="1000" dirty="0" smtClean="0">
                <a:solidFill>
                  <a:schemeClr val="bg1">
                    <a:lumMod val="65000"/>
                  </a:schemeClr>
                </a:solidFill>
              </a:rPr>
              <a:t>Contrary to popular belief, Lorem Ipsum is not simply random text. It has roots in a piece</a:t>
            </a:r>
            <a:r>
              <a:rPr lang="en-US" sz="1000" dirty="0">
                <a:solidFill>
                  <a:schemeClr val="bg1">
                    <a:lumMod val="65000"/>
                  </a:schemeClr>
                </a:solidFill>
              </a:rPr>
              <a:t>. Lorem Ipsum is not simply random text. It has roots in a piece</a:t>
            </a:r>
            <a:r>
              <a:rPr lang="en-US" sz="1000" dirty="0" smtClean="0">
                <a:solidFill>
                  <a:schemeClr val="bg1">
                    <a:lumMod val="65000"/>
                  </a:schemeClr>
                </a:solidFill>
              </a:rPr>
              <a:t>.</a:t>
            </a:r>
          </a:p>
          <a:p>
            <a:pPr marL="228600" indent="-228600">
              <a:buClr>
                <a:srgbClr val="F5C24C"/>
              </a:buClr>
              <a:buSzPct val="235000"/>
              <a:buFont typeface="+mj-lt"/>
              <a:buAutoNum type="arabicPeriod"/>
            </a:pPr>
            <a:endParaRPr lang="en-US" sz="1000" dirty="0" smtClean="0">
              <a:solidFill>
                <a:schemeClr val="bg1">
                  <a:lumMod val="65000"/>
                </a:schemeClr>
              </a:solidFill>
            </a:endParaRPr>
          </a:p>
          <a:p>
            <a:pPr marL="228600" indent="-228600">
              <a:buClr>
                <a:srgbClr val="F5C24C"/>
              </a:buClr>
              <a:buSzPct val="235000"/>
              <a:buFont typeface="+mj-lt"/>
              <a:buAutoNum type="arabicPeriod"/>
            </a:pPr>
            <a:endParaRPr lang="en-US" sz="1000" dirty="0">
              <a:solidFill>
                <a:schemeClr val="bg1">
                  <a:lumMod val="65000"/>
                </a:schemeClr>
              </a:solidFill>
            </a:endParaRPr>
          </a:p>
          <a:p>
            <a:pPr marL="228600" indent="-228600">
              <a:buClr>
                <a:srgbClr val="F5C24C"/>
              </a:buClr>
              <a:buSzPct val="235000"/>
              <a:buFont typeface="+mj-lt"/>
              <a:buAutoNum type="arabicPeriod"/>
            </a:pPr>
            <a:r>
              <a:rPr lang="en-US" sz="1000" dirty="0">
                <a:solidFill>
                  <a:schemeClr val="bg1">
                    <a:lumMod val="65000"/>
                  </a:schemeClr>
                </a:solidFill>
              </a:rPr>
              <a:t>Contrary to popular belief, Lorem Ipsum is not simply random </a:t>
            </a:r>
            <a:r>
              <a:rPr lang="en-US" sz="1000" dirty="0" smtClean="0">
                <a:solidFill>
                  <a:schemeClr val="bg1">
                    <a:lumMod val="65000"/>
                  </a:schemeClr>
                </a:solidFill>
              </a:rPr>
              <a:t>text. </a:t>
            </a:r>
            <a:br>
              <a:rPr lang="en-US" sz="1000" dirty="0" smtClean="0">
                <a:solidFill>
                  <a:schemeClr val="bg1">
                    <a:lumMod val="65000"/>
                  </a:schemeClr>
                </a:solidFill>
              </a:rPr>
            </a:br>
            <a:r>
              <a:rPr lang="en-US" sz="1000" dirty="0" smtClean="0">
                <a:solidFill>
                  <a:schemeClr val="bg1">
                    <a:lumMod val="65000"/>
                  </a:schemeClr>
                </a:solidFill>
              </a:rPr>
              <a:t>It </a:t>
            </a:r>
            <a:r>
              <a:rPr lang="en-US" sz="1000" dirty="0">
                <a:solidFill>
                  <a:schemeClr val="bg1">
                    <a:lumMod val="65000"/>
                  </a:schemeClr>
                </a:solidFill>
              </a:rPr>
              <a:t>has roots in a piece.</a:t>
            </a:r>
          </a:p>
          <a:p>
            <a:pPr marL="228600" indent="-228600">
              <a:buClr>
                <a:srgbClr val="F5C24C"/>
              </a:buClr>
              <a:buSzPct val="235000"/>
              <a:buFont typeface="+mj-lt"/>
              <a:buAutoNum type="arabicPeriod"/>
            </a:pPr>
            <a:endParaRPr lang="en-US" sz="1000" dirty="0" smtClean="0">
              <a:solidFill>
                <a:schemeClr val="bg1">
                  <a:lumMod val="65000"/>
                </a:schemeClr>
              </a:solidFill>
            </a:endParaRPr>
          </a:p>
          <a:p>
            <a:pPr marL="228600" indent="-228600">
              <a:buClr>
                <a:srgbClr val="F5C24C"/>
              </a:buClr>
              <a:buSzPct val="235000"/>
              <a:buFont typeface="+mj-lt"/>
              <a:buAutoNum type="arabicPeriod"/>
            </a:pPr>
            <a:endParaRPr lang="en-US" sz="1000" dirty="0" smtClean="0">
              <a:solidFill>
                <a:schemeClr val="bg1">
                  <a:lumMod val="65000"/>
                </a:schemeClr>
              </a:solidFill>
            </a:endParaRPr>
          </a:p>
          <a:p>
            <a:pPr marL="228600" indent="-228600">
              <a:buClr>
                <a:srgbClr val="F5C24C"/>
              </a:buClr>
              <a:buSzPct val="235000"/>
              <a:buFont typeface="+mj-lt"/>
              <a:buAutoNum type="arabicPeriod"/>
            </a:pPr>
            <a:r>
              <a:rPr lang="en-US" sz="1000" dirty="0">
                <a:solidFill>
                  <a:schemeClr val="bg1">
                    <a:lumMod val="65000"/>
                  </a:schemeClr>
                </a:solidFill>
              </a:rPr>
              <a:t>Contrary to popular belief, Lorem Ipsum is not simply random text. It has roots in a piece</a:t>
            </a:r>
            <a:r>
              <a:rPr lang="en-US" sz="1000" dirty="0" smtClean="0">
                <a:solidFill>
                  <a:schemeClr val="bg1">
                    <a:lumMod val="65000"/>
                  </a:schemeClr>
                </a:solidFill>
              </a:rPr>
              <a:t>. </a:t>
            </a:r>
            <a:r>
              <a:rPr lang="en-US" sz="1000" dirty="0">
                <a:solidFill>
                  <a:schemeClr val="bg1">
                    <a:lumMod val="65000"/>
                  </a:schemeClr>
                </a:solidFill>
              </a:rPr>
              <a:t>Lorem Ipsum is not simply random text. </a:t>
            </a:r>
            <a:endParaRPr lang="en-US" sz="1000" dirty="0" smtClean="0">
              <a:solidFill>
                <a:schemeClr val="bg1">
                  <a:lumMod val="65000"/>
                </a:schemeClr>
              </a:solidFill>
            </a:endParaRPr>
          </a:p>
          <a:p>
            <a:pPr marL="228600" indent="-228600">
              <a:buClr>
                <a:srgbClr val="F5C24C"/>
              </a:buClr>
              <a:buSzPct val="235000"/>
              <a:buFont typeface="+mj-lt"/>
              <a:buAutoNum type="arabicPeriod"/>
            </a:pPr>
            <a:endParaRPr lang="en-US" sz="1000" dirty="0" smtClean="0">
              <a:solidFill>
                <a:schemeClr val="bg1">
                  <a:lumMod val="65000"/>
                </a:schemeClr>
              </a:solidFill>
            </a:endParaRPr>
          </a:p>
          <a:p>
            <a:pPr marL="228600" indent="-228600">
              <a:buClr>
                <a:srgbClr val="F5C24C"/>
              </a:buClr>
              <a:buSzPct val="235000"/>
              <a:buFont typeface="+mj-lt"/>
              <a:buAutoNum type="arabicPeriod"/>
            </a:pPr>
            <a:endParaRPr lang="en-US" sz="1000" dirty="0" smtClean="0">
              <a:solidFill>
                <a:schemeClr val="bg1">
                  <a:lumMod val="65000"/>
                </a:schemeClr>
              </a:solidFill>
            </a:endParaRPr>
          </a:p>
          <a:p>
            <a:pPr marL="228600" indent="-228600">
              <a:buClr>
                <a:srgbClr val="F5C24C"/>
              </a:buClr>
              <a:buSzPct val="235000"/>
              <a:buFont typeface="+mj-lt"/>
              <a:buAutoNum type="arabicPeriod"/>
            </a:pPr>
            <a:r>
              <a:rPr lang="en-US" sz="1000" dirty="0">
                <a:solidFill>
                  <a:schemeClr val="bg1">
                    <a:lumMod val="65000"/>
                  </a:schemeClr>
                </a:solidFill>
              </a:rPr>
              <a:t>Contrary to popular belief, Lorem Ipsum is not simply random text. It has roots in a piece</a:t>
            </a:r>
            <a:r>
              <a:rPr lang="en-US" sz="1000" dirty="0" smtClean="0">
                <a:solidFill>
                  <a:schemeClr val="bg1">
                    <a:lumMod val="65000"/>
                  </a:schemeClr>
                </a:solidFill>
              </a:rPr>
              <a:t>.</a:t>
            </a:r>
            <a:endParaRPr lang="en-US" sz="1000" dirty="0">
              <a:solidFill>
                <a:schemeClr val="bg1">
                  <a:lumMod val="65000"/>
                </a:schemeClr>
              </a:solidFill>
              <a:latin typeface="Signika Negative" pitchFamily="2" charset="0"/>
            </a:endParaRPr>
          </a:p>
        </p:txBody>
      </p:sp>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Numeric List Sample</a:t>
            </a:r>
          </a:p>
        </p:txBody>
      </p:sp>
      <p:sp>
        <p:nvSpPr>
          <p:cNvPr id="41" name="TextBox 40"/>
          <p:cNvSpPr txBox="1"/>
          <p:nvPr/>
        </p:nvSpPr>
        <p:spPr>
          <a:xfrm>
            <a:off x="874790" y="1101973"/>
            <a:ext cx="736961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11" name="TextBox 10"/>
          <p:cNvSpPr txBox="1"/>
          <p:nvPr/>
        </p:nvSpPr>
        <p:spPr>
          <a:xfrm>
            <a:off x="872100" y="3987810"/>
            <a:ext cx="7372308"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14" name="Flowchart: Off-page Connector 13"/>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12</a:t>
            </a:r>
            <a:endParaRPr lang="en-US" sz="1100" b="1"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39312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Effect transition="in" filter="fade">
                                      <p:cBhvr>
                                        <p:cTn id="19" dur="500"/>
                                        <p:tgtEl>
                                          <p:spTgt spid="2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xEl>
                                              <p:pRg st="6" end="6"/>
                                            </p:txEl>
                                          </p:spTgt>
                                        </p:tgtEl>
                                        <p:attrNameLst>
                                          <p:attrName>style.visibility</p:attrName>
                                        </p:attrNameLst>
                                      </p:cBhvr>
                                      <p:to>
                                        <p:strVal val="visible"/>
                                      </p:to>
                                    </p:set>
                                    <p:animEffect transition="in" filter="fade">
                                      <p:cBhvr>
                                        <p:cTn id="23" dur="500"/>
                                        <p:tgtEl>
                                          <p:spTgt spid="26">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xEl>
                                              <p:pRg st="9" end="9"/>
                                            </p:txEl>
                                          </p:spTgt>
                                        </p:tgtEl>
                                        <p:attrNameLst>
                                          <p:attrName>style.visibility</p:attrName>
                                        </p:attrNameLst>
                                      </p:cBhvr>
                                      <p:to>
                                        <p:strVal val="visible"/>
                                      </p:to>
                                    </p:set>
                                    <p:animEffect transition="in" filter="fade">
                                      <p:cBhvr>
                                        <p:cTn id="27" dur="500"/>
                                        <p:tgtEl>
                                          <p:spTgt spid="26">
                                            <p:txEl>
                                              <p:pRg st="9" end="9"/>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41"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Iconic List Sample</a:t>
            </a:r>
          </a:p>
        </p:txBody>
      </p:sp>
      <p:sp>
        <p:nvSpPr>
          <p:cNvPr id="41" name="TextBox 40"/>
          <p:cNvSpPr txBox="1"/>
          <p:nvPr/>
        </p:nvSpPr>
        <p:spPr>
          <a:xfrm>
            <a:off x="874790" y="1101973"/>
            <a:ext cx="736961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26" name="TextBox 25"/>
          <p:cNvSpPr txBox="1"/>
          <p:nvPr/>
        </p:nvSpPr>
        <p:spPr>
          <a:xfrm>
            <a:off x="1475656" y="1863961"/>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sp>
        <p:nvSpPr>
          <p:cNvPr id="32" name="TextBox 31"/>
          <p:cNvSpPr txBox="1"/>
          <p:nvPr/>
        </p:nvSpPr>
        <p:spPr>
          <a:xfrm>
            <a:off x="3854730" y="1863961"/>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grpSp>
        <p:nvGrpSpPr>
          <p:cNvPr id="3" name="Group 2"/>
          <p:cNvGrpSpPr/>
          <p:nvPr/>
        </p:nvGrpSpPr>
        <p:grpSpPr>
          <a:xfrm>
            <a:off x="1060305" y="1863960"/>
            <a:ext cx="401862" cy="401159"/>
            <a:chOff x="1495163" y="2236738"/>
            <a:chExt cx="534878" cy="534878"/>
          </a:xfrm>
        </p:grpSpPr>
        <p:sp>
          <p:nvSpPr>
            <p:cNvPr id="34" name="Oval 33"/>
            <p:cNvSpPr/>
            <p:nvPr/>
          </p:nvSpPr>
          <p:spPr>
            <a:xfrm>
              <a:off x="1495163" y="2236738"/>
              <a:ext cx="534878" cy="534878"/>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73" y="2386098"/>
              <a:ext cx="219459" cy="2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3419872" y="1863960"/>
            <a:ext cx="401862" cy="401159"/>
            <a:chOff x="5004048" y="2236738"/>
            <a:chExt cx="534878" cy="534878"/>
          </a:xfrm>
        </p:grpSpPr>
        <p:sp>
          <p:nvSpPr>
            <p:cNvPr id="35" name="Oval 34"/>
            <p:cNvSpPr/>
            <p:nvPr/>
          </p:nvSpPr>
          <p:spPr>
            <a:xfrm>
              <a:off x="5004048" y="2236738"/>
              <a:ext cx="534878" cy="534878"/>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408" y="2386098"/>
              <a:ext cx="236157" cy="2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TextBox 35"/>
          <p:cNvSpPr txBox="1"/>
          <p:nvPr/>
        </p:nvSpPr>
        <p:spPr>
          <a:xfrm>
            <a:off x="6151763" y="1863961"/>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sp>
        <p:nvSpPr>
          <p:cNvPr id="37" name="TextBox 36"/>
          <p:cNvSpPr txBox="1"/>
          <p:nvPr/>
        </p:nvSpPr>
        <p:spPr>
          <a:xfrm>
            <a:off x="1475655" y="2565276"/>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sp>
        <p:nvSpPr>
          <p:cNvPr id="46" name="TextBox 45"/>
          <p:cNvSpPr txBox="1"/>
          <p:nvPr/>
        </p:nvSpPr>
        <p:spPr>
          <a:xfrm>
            <a:off x="3847906" y="2535022"/>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sp>
        <p:nvSpPr>
          <p:cNvPr id="47" name="TextBox 46"/>
          <p:cNvSpPr txBox="1"/>
          <p:nvPr/>
        </p:nvSpPr>
        <p:spPr>
          <a:xfrm>
            <a:off x="6169179" y="2504767"/>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grpSp>
        <p:nvGrpSpPr>
          <p:cNvPr id="4" name="Group 3"/>
          <p:cNvGrpSpPr/>
          <p:nvPr/>
        </p:nvGrpSpPr>
        <p:grpSpPr>
          <a:xfrm>
            <a:off x="5736412" y="1863961"/>
            <a:ext cx="401862" cy="401159"/>
            <a:chOff x="1495163" y="3171825"/>
            <a:chExt cx="534878" cy="534878"/>
          </a:xfrm>
        </p:grpSpPr>
        <p:sp>
          <p:nvSpPr>
            <p:cNvPr id="38" name="Oval 37"/>
            <p:cNvSpPr/>
            <p:nvPr/>
          </p:nvSpPr>
          <p:spPr>
            <a:xfrm>
              <a:off x="1495163" y="3171825"/>
              <a:ext cx="534878" cy="534878"/>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2126" y="3354126"/>
              <a:ext cx="220950" cy="19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1040797" y="2565276"/>
            <a:ext cx="401862" cy="401159"/>
            <a:chOff x="5004048" y="3171825"/>
            <a:chExt cx="534878" cy="534878"/>
          </a:xfrm>
        </p:grpSpPr>
        <p:sp>
          <p:nvSpPr>
            <p:cNvPr id="40" name="Oval 39"/>
            <p:cNvSpPr/>
            <p:nvPr/>
          </p:nvSpPr>
          <p:spPr>
            <a:xfrm>
              <a:off x="5004048" y="3171825"/>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5173863" y="3375852"/>
              <a:ext cx="195244" cy="14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5734321" y="2504766"/>
            <a:ext cx="401862" cy="401159"/>
            <a:chOff x="5004048" y="4109963"/>
            <a:chExt cx="534878" cy="534878"/>
          </a:xfrm>
        </p:grpSpPr>
        <p:sp>
          <p:nvSpPr>
            <p:cNvPr id="50" name="Oval 49"/>
            <p:cNvSpPr/>
            <p:nvPr/>
          </p:nvSpPr>
          <p:spPr>
            <a:xfrm>
              <a:off x="5004048" y="410996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1140" y="426705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3432555" y="2535021"/>
            <a:ext cx="401862" cy="401159"/>
            <a:chOff x="1495163" y="4109963"/>
            <a:chExt cx="534878" cy="534878"/>
          </a:xfrm>
        </p:grpSpPr>
        <p:sp>
          <p:nvSpPr>
            <p:cNvPr id="48" name="Oval 47"/>
            <p:cNvSpPr/>
            <p:nvPr/>
          </p:nvSpPr>
          <p:spPr>
            <a:xfrm>
              <a:off x="1495163" y="410996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1780" y="4302869"/>
              <a:ext cx="220693" cy="16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9" name="TextBox 58"/>
          <p:cNvSpPr txBox="1"/>
          <p:nvPr/>
        </p:nvSpPr>
        <p:spPr>
          <a:xfrm>
            <a:off x="1475654" y="3190205"/>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grpSp>
        <p:nvGrpSpPr>
          <p:cNvPr id="60" name="Group 59"/>
          <p:cNvGrpSpPr/>
          <p:nvPr/>
        </p:nvGrpSpPr>
        <p:grpSpPr>
          <a:xfrm>
            <a:off x="1040796" y="3190204"/>
            <a:ext cx="401862" cy="401159"/>
            <a:chOff x="5004048" y="4109963"/>
            <a:chExt cx="534878" cy="534878"/>
          </a:xfrm>
        </p:grpSpPr>
        <p:sp>
          <p:nvSpPr>
            <p:cNvPr id="61" name="Oval 60"/>
            <p:cNvSpPr/>
            <p:nvPr/>
          </p:nvSpPr>
          <p:spPr>
            <a:xfrm>
              <a:off x="5004048" y="4109963"/>
              <a:ext cx="534878" cy="534878"/>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1140" y="426705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3" name="TextBox 62"/>
          <p:cNvSpPr txBox="1"/>
          <p:nvPr/>
        </p:nvSpPr>
        <p:spPr>
          <a:xfrm>
            <a:off x="3854730" y="3190205"/>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grpSp>
        <p:nvGrpSpPr>
          <p:cNvPr id="64" name="Group 63"/>
          <p:cNvGrpSpPr/>
          <p:nvPr/>
        </p:nvGrpSpPr>
        <p:grpSpPr>
          <a:xfrm>
            <a:off x="3419872" y="3190204"/>
            <a:ext cx="401862" cy="401159"/>
            <a:chOff x="5004048" y="4109963"/>
            <a:chExt cx="534878" cy="534878"/>
          </a:xfrm>
        </p:grpSpPr>
        <p:sp>
          <p:nvSpPr>
            <p:cNvPr id="65" name="Oval 64"/>
            <p:cNvSpPr/>
            <p:nvPr/>
          </p:nvSpPr>
          <p:spPr>
            <a:xfrm>
              <a:off x="5004048" y="4109963"/>
              <a:ext cx="534878" cy="534878"/>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6"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1140" y="426705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7" name="TextBox 66"/>
          <p:cNvSpPr txBox="1"/>
          <p:nvPr/>
        </p:nvSpPr>
        <p:spPr>
          <a:xfrm>
            <a:off x="6169178" y="3190205"/>
            <a:ext cx="1588589" cy="461665"/>
          </a:xfrm>
          <a:prstGeom prst="rect">
            <a:avLst/>
          </a:prstGeom>
          <a:noFill/>
        </p:spPr>
        <p:txBody>
          <a:bodyPr wrap="square" rtlCol="0">
            <a:spAutoFit/>
          </a:bodyPr>
          <a:lstStyle/>
          <a:p>
            <a:r>
              <a:rPr lang="en-US" sz="800" dirty="0" smtClean="0">
                <a:solidFill>
                  <a:schemeClr val="bg1">
                    <a:lumMod val="65000"/>
                  </a:schemeClr>
                </a:solidFill>
              </a:rPr>
              <a:t>Contrary to popular belief, Lorem Ipsum is not simply random text. It has roots in a piece.</a:t>
            </a:r>
            <a:endParaRPr lang="en-US" sz="800" b="1" dirty="0">
              <a:solidFill>
                <a:schemeClr val="bg1">
                  <a:lumMod val="65000"/>
                </a:schemeClr>
              </a:solidFill>
              <a:latin typeface="Signika Negative" pitchFamily="2" charset="0"/>
            </a:endParaRPr>
          </a:p>
        </p:txBody>
      </p:sp>
      <p:grpSp>
        <p:nvGrpSpPr>
          <p:cNvPr id="68" name="Group 67"/>
          <p:cNvGrpSpPr/>
          <p:nvPr/>
        </p:nvGrpSpPr>
        <p:grpSpPr>
          <a:xfrm>
            <a:off x="5734320" y="3190204"/>
            <a:ext cx="401862" cy="401159"/>
            <a:chOff x="5004048" y="4109963"/>
            <a:chExt cx="534878" cy="534878"/>
          </a:xfrm>
        </p:grpSpPr>
        <p:sp>
          <p:nvSpPr>
            <p:cNvPr id="69" name="Oval 68"/>
            <p:cNvSpPr/>
            <p:nvPr/>
          </p:nvSpPr>
          <p:spPr>
            <a:xfrm>
              <a:off x="5004048" y="4109963"/>
              <a:ext cx="534878" cy="534878"/>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0"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1140" y="426705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 name="TextBox 70"/>
          <p:cNvSpPr txBox="1"/>
          <p:nvPr/>
        </p:nvSpPr>
        <p:spPr>
          <a:xfrm>
            <a:off x="872100" y="3987810"/>
            <a:ext cx="7372308"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72" name="Flowchart: Off-page Connector 7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13</a:t>
            </a:r>
            <a:endParaRPr lang="en-US" sz="1100" b="1" dirty="0"/>
          </a:p>
        </p:txBody>
      </p:sp>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1690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6000"/>
                            </p:stCondLst>
                            <p:childTnLst>
                              <p:par>
                                <p:cTn id="63" presetID="53" presetClass="entr" presetSubtype="16"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p:cTn id="65" dur="500" fill="hold"/>
                                        <p:tgtEl>
                                          <p:spTgt spid="6"/>
                                        </p:tgtEl>
                                        <p:attrNameLst>
                                          <p:attrName>ppt_w</p:attrName>
                                        </p:attrNameLst>
                                      </p:cBhvr>
                                      <p:tavLst>
                                        <p:tav tm="0">
                                          <p:val>
                                            <p:fltVal val="0"/>
                                          </p:val>
                                        </p:tav>
                                        <p:tav tm="100000">
                                          <p:val>
                                            <p:strVal val="#ppt_w"/>
                                          </p:val>
                                        </p:tav>
                                      </p:tavLst>
                                    </p:anim>
                                    <p:anim calcmode="lin" valueType="num">
                                      <p:cBhvr>
                                        <p:cTn id="66" dur="500" fill="hold"/>
                                        <p:tgtEl>
                                          <p:spTgt spid="6"/>
                                        </p:tgtEl>
                                        <p:attrNameLst>
                                          <p:attrName>ppt_h</p:attrName>
                                        </p:attrNameLst>
                                      </p:cBhvr>
                                      <p:tavLst>
                                        <p:tav tm="0">
                                          <p:val>
                                            <p:fltVal val="0"/>
                                          </p:val>
                                        </p:tav>
                                        <p:tav tm="100000">
                                          <p:val>
                                            <p:strVal val="#ppt_h"/>
                                          </p:val>
                                        </p:tav>
                                      </p:tavLst>
                                    </p:anim>
                                    <p:animEffect transition="in" filter="fade">
                                      <p:cBhvr>
                                        <p:cTn id="67" dur="500"/>
                                        <p:tgtEl>
                                          <p:spTgt spid="6"/>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par>
                          <p:cTn id="72" fill="hold">
                            <p:stCondLst>
                              <p:cond delay="7000"/>
                            </p:stCondLst>
                            <p:childTnLst>
                              <p:par>
                                <p:cTn id="73" presetID="53" presetClass="entr" presetSubtype="16"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 calcmode="lin" valueType="num">
                                      <p:cBhvr>
                                        <p:cTn id="75" dur="500" fill="hold"/>
                                        <p:tgtEl>
                                          <p:spTgt spid="60"/>
                                        </p:tgtEl>
                                        <p:attrNameLst>
                                          <p:attrName>ppt_w</p:attrName>
                                        </p:attrNameLst>
                                      </p:cBhvr>
                                      <p:tavLst>
                                        <p:tav tm="0">
                                          <p:val>
                                            <p:fltVal val="0"/>
                                          </p:val>
                                        </p:tav>
                                        <p:tav tm="100000">
                                          <p:val>
                                            <p:strVal val="#ppt_w"/>
                                          </p:val>
                                        </p:tav>
                                      </p:tavLst>
                                    </p:anim>
                                    <p:anim calcmode="lin" valueType="num">
                                      <p:cBhvr>
                                        <p:cTn id="76" dur="500" fill="hold"/>
                                        <p:tgtEl>
                                          <p:spTgt spid="60"/>
                                        </p:tgtEl>
                                        <p:attrNameLst>
                                          <p:attrName>ppt_h</p:attrName>
                                        </p:attrNameLst>
                                      </p:cBhvr>
                                      <p:tavLst>
                                        <p:tav tm="0">
                                          <p:val>
                                            <p:fltVal val="0"/>
                                          </p:val>
                                        </p:tav>
                                        <p:tav tm="100000">
                                          <p:val>
                                            <p:strVal val="#ppt_h"/>
                                          </p:val>
                                        </p:tav>
                                      </p:tavLst>
                                    </p:anim>
                                    <p:animEffect transition="in" filter="fade">
                                      <p:cBhvr>
                                        <p:cTn id="77" dur="500"/>
                                        <p:tgtEl>
                                          <p:spTgt spid="60"/>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childTnLst>
                          </p:cTn>
                        </p:par>
                        <p:par>
                          <p:cTn id="82" fill="hold">
                            <p:stCondLst>
                              <p:cond delay="8000"/>
                            </p:stCondLst>
                            <p:childTnLst>
                              <p:par>
                                <p:cTn id="83" presetID="53" presetClass="entr" presetSubtype="16" fill="hold" nodeType="after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p:cTn id="85" dur="500" fill="hold"/>
                                        <p:tgtEl>
                                          <p:spTgt spid="64"/>
                                        </p:tgtEl>
                                        <p:attrNameLst>
                                          <p:attrName>ppt_w</p:attrName>
                                        </p:attrNameLst>
                                      </p:cBhvr>
                                      <p:tavLst>
                                        <p:tav tm="0">
                                          <p:val>
                                            <p:fltVal val="0"/>
                                          </p:val>
                                        </p:tav>
                                        <p:tav tm="100000">
                                          <p:val>
                                            <p:strVal val="#ppt_w"/>
                                          </p:val>
                                        </p:tav>
                                      </p:tavLst>
                                    </p:anim>
                                    <p:anim calcmode="lin" valueType="num">
                                      <p:cBhvr>
                                        <p:cTn id="86" dur="500" fill="hold"/>
                                        <p:tgtEl>
                                          <p:spTgt spid="64"/>
                                        </p:tgtEl>
                                        <p:attrNameLst>
                                          <p:attrName>ppt_h</p:attrName>
                                        </p:attrNameLst>
                                      </p:cBhvr>
                                      <p:tavLst>
                                        <p:tav tm="0">
                                          <p:val>
                                            <p:fltVal val="0"/>
                                          </p:val>
                                        </p:tav>
                                        <p:tav tm="100000">
                                          <p:val>
                                            <p:strVal val="#ppt_h"/>
                                          </p:val>
                                        </p:tav>
                                      </p:tavLst>
                                    </p:anim>
                                    <p:animEffect transition="in" filter="fade">
                                      <p:cBhvr>
                                        <p:cTn id="87" dur="500"/>
                                        <p:tgtEl>
                                          <p:spTgt spid="64"/>
                                        </p:tgtEl>
                                      </p:cBhvr>
                                    </p:animEffect>
                                  </p:childTnLst>
                                </p:cTn>
                              </p:par>
                            </p:childTnLst>
                          </p:cTn>
                        </p:par>
                        <p:par>
                          <p:cTn id="88" fill="hold">
                            <p:stCondLst>
                              <p:cond delay="8500"/>
                            </p:stCondLst>
                            <p:childTnLst>
                              <p:par>
                                <p:cTn id="89" presetID="10" presetClass="entr" presetSubtype="0" fill="hold" grpId="0" nodeType="after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500"/>
                                        <p:tgtEl>
                                          <p:spTgt spid="63"/>
                                        </p:tgtEl>
                                      </p:cBhvr>
                                    </p:animEffect>
                                  </p:childTnLst>
                                </p:cTn>
                              </p:par>
                            </p:childTnLst>
                          </p:cTn>
                        </p:par>
                        <p:par>
                          <p:cTn id="92" fill="hold">
                            <p:stCondLst>
                              <p:cond delay="9000"/>
                            </p:stCondLst>
                            <p:childTnLst>
                              <p:par>
                                <p:cTn id="93" presetID="53" presetClass="entr" presetSubtype="16" fill="hold" nodeType="afterEffect">
                                  <p:stCondLst>
                                    <p:cond delay="0"/>
                                  </p:stCondLst>
                                  <p:childTnLst>
                                    <p:set>
                                      <p:cBhvr>
                                        <p:cTn id="94" dur="1" fill="hold">
                                          <p:stCondLst>
                                            <p:cond delay="0"/>
                                          </p:stCondLst>
                                        </p:cTn>
                                        <p:tgtEl>
                                          <p:spTgt spid="68"/>
                                        </p:tgtEl>
                                        <p:attrNameLst>
                                          <p:attrName>style.visibility</p:attrName>
                                        </p:attrNameLst>
                                      </p:cBhvr>
                                      <p:to>
                                        <p:strVal val="visible"/>
                                      </p:to>
                                    </p:set>
                                    <p:anim calcmode="lin" valueType="num">
                                      <p:cBhvr>
                                        <p:cTn id="95" dur="500" fill="hold"/>
                                        <p:tgtEl>
                                          <p:spTgt spid="68"/>
                                        </p:tgtEl>
                                        <p:attrNameLst>
                                          <p:attrName>ppt_w</p:attrName>
                                        </p:attrNameLst>
                                      </p:cBhvr>
                                      <p:tavLst>
                                        <p:tav tm="0">
                                          <p:val>
                                            <p:fltVal val="0"/>
                                          </p:val>
                                        </p:tav>
                                        <p:tav tm="100000">
                                          <p:val>
                                            <p:strVal val="#ppt_w"/>
                                          </p:val>
                                        </p:tav>
                                      </p:tavLst>
                                    </p:anim>
                                    <p:anim calcmode="lin" valueType="num">
                                      <p:cBhvr>
                                        <p:cTn id="96" dur="500" fill="hold"/>
                                        <p:tgtEl>
                                          <p:spTgt spid="68"/>
                                        </p:tgtEl>
                                        <p:attrNameLst>
                                          <p:attrName>ppt_h</p:attrName>
                                        </p:attrNameLst>
                                      </p:cBhvr>
                                      <p:tavLst>
                                        <p:tav tm="0">
                                          <p:val>
                                            <p:fltVal val="0"/>
                                          </p:val>
                                        </p:tav>
                                        <p:tav tm="100000">
                                          <p:val>
                                            <p:strVal val="#ppt_h"/>
                                          </p:val>
                                        </p:tav>
                                      </p:tavLst>
                                    </p:anim>
                                    <p:animEffect transition="in" filter="fade">
                                      <p:cBhvr>
                                        <p:cTn id="97" dur="500"/>
                                        <p:tgtEl>
                                          <p:spTgt spid="68"/>
                                        </p:tgtEl>
                                      </p:cBhvr>
                                    </p:animEffect>
                                  </p:childTnLst>
                                </p:cTn>
                              </p:par>
                            </p:childTnLst>
                          </p:cTn>
                        </p:par>
                        <p:par>
                          <p:cTn id="98" fill="hold">
                            <p:stCondLst>
                              <p:cond delay="9500"/>
                            </p:stCondLst>
                            <p:childTnLst>
                              <p:par>
                                <p:cTn id="99" presetID="10" presetClass="entr" presetSubtype="0" fill="hold" grpId="0" nodeType="after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childTnLst>
                          </p:cTn>
                        </p:par>
                        <p:par>
                          <p:cTn id="102" fill="hold">
                            <p:stCondLst>
                              <p:cond delay="10000"/>
                            </p:stCondLst>
                            <p:childTnLst>
                              <p:par>
                                <p:cTn id="103" presetID="10" presetClass="entr" presetSubtype="0" fill="hold" grpId="0" nodeType="after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fade">
                                      <p:cBhvr>
                                        <p:cTn id="10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26" grpId="0"/>
      <p:bldP spid="32" grpId="0"/>
      <p:bldP spid="36" grpId="0"/>
      <p:bldP spid="37" grpId="0"/>
      <p:bldP spid="46" grpId="0"/>
      <p:bldP spid="47" grpId="0"/>
      <p:bldP spid="59" grpId="0"/>
      <p:bldP spid="63" grpId="0"/>
      <p:bldP spid="67" grpId="0"/>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53686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Client List Slide</a:t>
            </a:r>
          </a:p>
        </p:txBody>
      </p:sp>
      <p:sp>
        <p:nvSpPr>
          <p:cNvPr id="11" name="TextBox 10"/>
          <p:cNvSpPr txBox="1"/>
          <p:nvPr/>
        </p:nvSpPr>
        <p:spPr>
          <a:xfrm>
            <a:off x="872100" y="1101973"/>
            <a:ext cx="737230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2" name="Group 1"/>
          <p:cNvGrpSpPr/>
          <p:nvPr/>
        </p:nvGrpSpPr>
        <p:grpSpPr>
          <a:xfrm>
            <a:off x="1226022" y="1851670"/>
            <a:ext cx="6730354" cy="808888"/>
            <a:chOff x="1691680" y="2276872"/>
            <a:chExt cx="7403391" cy="891336"/>
          </a:xfrm>
        </p:grpSpPr>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1145" y="2864995"/>
              <a:ext cx="1065381"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0449" y="2904502"/>
              <a:ext cx="863144" cy="19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2459" y="2318046"/>
              <a:ext cx="1012612" cy="21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6912" y="2908495"/>
              <a:ext cx="903649" cy="21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2904502"/>
              <a:ext cx="958129" cy="22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1145" y="2276872"/>
              <a:ext cx="836903" cy="226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680" y="2295271"/>
              <a:ext cx="1024878" cy="2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0449" y="2300262"/>
              <a:ext cx="941871" cy="23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861" y="2333636"/>
              <a:ext cx="729649" cy="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2459" y="2862001"/>
              <a:ext cx="941871" cy="23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TextBox 30"/>
          <p:cNvSpPr txBox="1"/>
          <p:nvPr/>
        </p:nvSpPr>
        <p:spPr>
          <a:xfrm>
            <a:off x="872100" y="3987810"/>
            <a:ext cx="7372308"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34" name="Rectangle 33"/>
          <p:cNvSpPr/>
          <p:nvPr/>
        </p:nvSpPr>
        <p:spPr>
          <a:xfrm>
            <a:off x="-2" y="3070099"/>
            <a:ext cx="9144002" cy="669495"/>
          </a:xfrm>
          <a:prstGeom prst="rect">
            <a:avLst/>
          </a:prstGeom>
          <a:pattFill prst="pct90">
            <a:fgClr>
              <a:srgbClr val="D1493B"/>
            </a:fgClr>
            <a:bgClr>
              <a:srgbClr val="D7615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99592" y="3003798"/>
            <a:ext cx="7537567" cy="809654"/>
            <a:chOff x="1387820" y="3866381"/>
            <a:chExt cx="6162278" cy="1079540"/>
          </a:xfrm>
        </p:grpSpPr>
        <p:sp>
          <p:nvSpPr>
            <p:cNvPr id="36" name="Subtitle 2"/>
            <p:cNvSpPr txBox="1">
              <a:spLocks/>
            </p:cNvSpPr>
            <p:nvPr/>
          </p:nvSpPr>
          <p:spPr>
            <a:xfrm>
              <a:off x="1858776" y="4024213"/>
              <a:ext cx="5691322" cy="3103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solidFill>
                  <a:latin typeface="+mj-lt"/>
                  <a:ea typeface="Franchise" pitchFamily="49" charset="0"/>
                </a:rPr>
                <a:t>Service to others is the rent you pay for your room here on earth</a:t>
              </a:r>
              <a:endParaRPr lang="en-US" sz="1200" b="1" dirty="0" smtClean="0">
                <a:solidFill>
                  <a:schemeClr val="bg1"/>
                </a:solidFill>
                <a:latin typeface="+mj-lt"/>
                <a:ea typeface="Franchise" pitchFamily="49" charset="0"/>
              </a:endParaRPr>
            </a:p>
          </p:txBody>
        </p:sp>
        <p:sp>
          <p:nvSpPr>
            <p:cNvPr id="37" name="Subtitle 2"/>
            <p:cNvSpPr txBox="1">
              <a:spLocks/>
            </p:cNvSpPr>
            <p:nvPr/>
          </p:nvSpPr>
          <p:spPr>
            <a:xfrm>
              <a:off x="1387820" y="3866381"/>
              <a:ext cx="725460" cy="6034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00" spc="-150" dirty="0" smtClean="0">
                  <a:solidFill>
                    <a:schemeClr val="bg1"/>
                  </a:solidFill>
                  <a:latin typeface="Signika Negative" pitchFamily="2" charset="0"/>
                  <a:ea typeface="Franchise" pitchFamily="49" charset="0"/>
                </a:rPr>
                <a:t>“</a:t>
              </a:r>
            </a:p>
          </p:txBody>
        </p:sp>
        <p:sp>
          <p:nvSpPr>
            <p:cNvPr id="38" name="TextBox 37"/>
            <p:cNvSpPr txBox="1"/>
            <p:nvPr/>
          </p:nvSpPr>
          <p:spPr>
            <a:xfrm>
              <a:off x="1858777" y="4268812"/>
              <a:ext cx="5239391" cy="677109"/>
            </a:xfrm>
            <a:prstGeom prst="rect">
              <a:avLst/>
            </a:prstGeom>
            <a:noFill/>
          </p:spPr>
          <p:txBody>
            <a:bodyPr wrap="square" rtlCol="0">
              <a:spAutoFit/>
            </a:bodyPr>
            <a:lstStyle/>
            <a:p>
              <a:r>
                <a:rPr lang="en-US" sz="900" dirty="0" smtClean="0">
                  <a:solidFill>
                    <a:schemeClr val="bg1"/>
                  </a:solidFill>
                </a:rPr>
                <a:t>Lorem Ipsum is not simply random text. It has roots in a piece of classical Latin literature from 45 BC</a:t>
              </a:r>
              <a:r>
                <a:rPr lang="en-US" sz="900" dirty="0">
                  <a:solidFill>
                    <a:schemeClr val="bg1"/>
                  </a:solidFill>
                </a:rPr>
                <a:t>. Lorem Ipsum is not simply random text. It has roots in a piece of classical Latin literature from 45 BC.</a:t>
              </a:r>
              <a:endParaRPr lang="en-US" sz="900" b="1" dirty="0">
                <a:solidFill>
                  <a:schemeClr val="bg1"/>
                </a:solidFill>
                <a:latin typeface="Signika Negative" pitchFamily="2" charset="0"/>
              </a:endParaRPr>
            </a:p>
            <a:p>
              <a:endParaRPr lang="en-US" sz="900" b="1" dirty="0">
                <a:solidFill>
                  <a:schemeClr val="bg1"/>
                </a:solidFill>
                <a:latin typeface="Signika Negative" pitchFamily="2" charset="0"/>
              </a:endParaRPr>
            </a:p>
          </p:txBody>
        </p:sp>
      </p:grpSp>
      <p:sp>
        <p:nvSpPr>
          <p:cNvPr id="39" name="Flowchart: Off-page Connector 38"/>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14</a:t>
            </a:r>
            <a:endParaRPr lang="en-US" sz="1100" b="1" dirty="0"/>
          </a:p>
        </p:txBody>
      </p:sp>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97526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1"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630474" y="2223612"/>
            <a:ext cx="5325902"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7" name="Rectangle 6"/>
          <p:cNvSpPr/>
          <p:nvPr/>
        </p:nvSpPr>
        <p:spPr>
          <a:xfrm>
            <a:off x="-2" y="3142107"/>
            <a:ext cx="9144002" cy="669495"/>
          </a:xfrm>
          <a:prstGeom prst="rect">
            <a:avLst/>
          </a:prstGeom>
          <a:pattFill prst="pct90">
            <a:fgClr>
              <a:srgbClr val="0EBEA9"/>
            </a:fgClr>
            <a:bgClr>
              <a:srgbClr val="0EC4A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539552" y="498984"/>
            <a:ext cx="670481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Testimonial Sample Slide</a:t>
            </a:r>
          </a:p>
        </p:txBody>
      </p:sp>
      <p:sp>
        <p:nvSpPr>
          <p:cNvPr id="11" name="TextBox 10"/>
          <p:cNvSpPr txBox="1"/>
          <p:nvPr/>
        </p:nvSpPr>
        <p:spPr>
          <a:xfrm>
            <a:off x="874790" y="1101973"/>
            <a:ext cx="736961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 name="Group 2"/>
          <p:cNvGrpSpPr/>
          <p:nvPr/>
        </p:nvGrpSpPr>
        <p:grpSpPr>
          <a:xfrm>
            <a:off x="899592" y="3075806"/>
            <a:ext cx="7537567" cy="809654"/>
            <a:chOff x="1387820" y="3866381"/>
            <a:chExt cx="6162278" cy="1079540"/>
          </a:xfrm>
        </p:grpSpPr>
        <p:sp>
          <p:nvSpPr>
            <p:cNvPr id="27" name="Subtitle 2"/>
            <p:cNvSpPr txBox="1">
              <a:spLocks/>
            </p:cNvSpPr>
            <p:nvPr/>
          </p:nvSpPr>
          <p:spPr>
            <a:xfrm>
              <a:off x="1858776" y="4024213"/>
              <a:ext cx="5691322" cy="3103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solidFill>
                  <a:latin typeface="+mj-lt"/>
                  <a:ea typeface="Franchise" pitchFamily="49" charset="0"/>
                </a:rPr>
                <a:t>Service to others is the rent you pay for your room here on earth</a:t>
              </a:r>
              <a:endParaRPr lang="en-US" sz="1200" b="1" dirty="0" smtClean="0">
                <a:solidFill>
                  <a:schemeClr val="bg1"/>
                </a:solidFill>
                <a:latin typeface="+mj-lt"/>
                <a:ea typeface="Franchise" pitchFamily="49" charset="0"/>
              </a:endParaRPr>
            </a:p>
          </p:txBody>
        </p:sp>
        <p:sp>
          <p:nvSpPr>
            <p:cNvPr id="28" name="Subtitle 2"/>
            <p:cNvSpPr txBox="1">
              <a:spLocks/>
            </p:cNvSpPr>
            <p:nvPr/>
          </p:nvSpPr>
          <p:spPr>
            <a:xfrm>
              <a:off x="1387820" y="3866381"/>
              <a:ext cx="725460" cy="6034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00" spc="-150" dirty="0" smtClean="0">
                  <a:solidFill>
                    <a:schemeClr val="bg1"/>
                  </a:solidFill>
                  <a:latin typeface="Signika Negative" pitchFamily="2" charset="0"/>
                  <a:ea typeface="Franchise" pitchFamily="49" charset="0"/>
                </a:rPr>
                <a:t>“</a:t>
              </a:r>
            </a:p>
          </p:txBody>
        </p:sp>
        <p:sp>
          <p:nvSpPr>
            <p:cNvPr id="29" name="TextBox 28"/>
            <p:cNvSpPr txBox="1"/>
            <p:nvPr/>
          </p:nvSpPr>
          <p:spPr>
            <a:xfrm>
              <a:off x="1858777" y="4268812"/>
              <a:ext cx="5239391" cy="677109"/>
            </a:xfrm>
            <a:prstGeom prst="rect">
              <a:avLst/>
            </a:prstGeom>
            <a:noFill/>
          </p:spPr>
          <p:txBody>
            <a:bodyPr wrap="square" rtlCol="0">
              <a:spAutoFit/>
            </a:bodyPr>
            <a:lstStyle/>
            <a:p>
              <a:r>
                <a:rPr lang="en-US" sz="900" dirty="0" smtClean="0">
                  <a:solidFill>
                    <a:schemeClr val="bg1"/>
                  </a:solidFill>
                </a:rPr>
                <a:t>Lorem Ipsum is not simply random text. It has roots in a piece of classical Latin literature from 45 BC</a:t>
              </a:r>
              <a:r>
                <a:rPr lang="en-US" sz="900" dirty="0">
                  <a:solidFill>
                    <a:schemeClr val="bg1"/>
                  </a:solidFill>
                </a:rPr>
                <a:t>. Lorem Ipsum is not simply random text. It has roots in a piece of classical Latin literature from 45 BC.</a:t>
              </a:r>
              <a:endParaRPr lang="en-US" sz="900" b="1" dirty="0">
                <a:solidFill>
                  <a:schemeClr val="bg1"/>
                </a:solidFill>
                <a:latin typeface="Signika Negative" pitchFamily="2" charset="0"/>
              </a:endParaRPr>
            </a:p>
            <a:p>
              <a:endParaRPr lang="en-US" sz="900" b="1" dirty="0">
                <a:solidFill>
                  <a:schemeClr val="bg1"/>
                </a:solidFill>
                <a:latin typeface="Signika Negative" pitchFamily="2" charset="0"/>
              </a:endParaRPr>
            </a:p>
          </p:txBody>
        </p:sp>
      </p:grpSp>
      <p:grpSp>
        <p:nvGrpSpPr>
          <p:cNvPr id="30" name="Group 29"/>
          <p:cNvGrpSpPr/>
          <p:nvPr/>
        </p:nvGrpSpPr>
        <p:grpSpPr>
          <a:xfrm>
            <a:off x="1068312" y="1688438"/>
            <a:ext cx="1282036" cy="1243352"/>
            <a:chOff x="993745" y="2835541"/>
            <a:chExt cx="1877029" cy="1823583"/>
          </a:xfrm>
        </p:grpSpPr>
        <p:sp>
          <p:nvSpPr>
            <p:cNvPr id="31" name="Oval 30"/>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630010" y="1707654"/>
            <a:ext cx="2520744" cy="468051"/>
            <a:chOff x="3131376" y="2132856"/>
            <a:chExt cx="2520744" cy="624067"/>
          </a:xfrm>
        </p:grpSpPr>
        <p:sp>
          <p:nvSpPr>
            <p:cNvPr id="42" name="TextBox 41"/>
            <p:cNvSpPr txBox="1"/>
            <p:nvPr/>
          </p:nvSpPr>
          <p:spPr>
            <a:xfrm>
              <a:off x="3131376" y="2132856"/>
              <a:ext cx="2520744"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Martina Cuyamel</a:t>
              </a:r>
              <a:endParaRPr lang="en-US" sz="1600" b="1" dirty="0">
                <a:solidFill>
                  <a:schemeClr val="tx1">
                    <a:lumMod val="65000"/>
                    <a:lumOff val="35000"/>
                  </a:schemeClr>
                </a:solidFill>
                <a:latin typeface="Signika Negative" pitchFamily="2" charset="0"/>
              </a:endParaRPr>
            </a:p>
          </p:txBody>
        </p:sp>
        <p:sp>
          <p:nvSpPr>
            <p:cNvPr id="43" name="TextBox 42"/>
            <p:cNvSpPr txBox="1"/>
            <p:nvPr/>
          </p:nvSpPr>
          <p:spPr>
            <a:xfrm>
              <a:off x="3131376" y="2428629"/>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PC Magazine Editor</a:t>
              </a:r>
              <a:endParaRPr lang="en-US" sz="1000" i="1" dirty="0">
                <a:solidFill>
                  <a:schemeClr val="bg1">
                    <a:lumMod val="65000"/>
                  </a:schemeClr>
                </a:solidFill>
                <a:latin typeface="Signika Negative" pitchFamily="2" charset="0"/>
              </a:endParaRPr>
            </a:p>
          </p:txBody>
        </p:sp>
      </p:grpSp>
      <p:sp>
        <p:nvSpPr>
          <p:cNvPr id="21" name="TextBox 20"/>
          <p:cNvSpPr txBox="1"/>
          <p:nvPr/>
        </p:nvSpPr>
        <p:spPr>
          <a:xfrm>
            <a:off x="872100" y="3987810"/>
            <a:ext cx="7372308" cy="600164"/>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It has roots in a piece of classical Latin literature from 45 BC.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24" name="Flowchart: Off-page Connector 23"/>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15</a:t>
            </a:r>
            <a:endParaRPr lang="en-US" sz="1100" b="1" dirty="0"/>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4959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500"/>
                            </p:stCondLst>
                            <p:childTnLst>
                              <p:par>
                                <p:cTn id="27" presetID="16" presetClass="entr" presetSubtype="2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 grpId="0" animBg="1"/>
      <p:bldP spid="9" grpId="0"/>
      <p:bldP spid="11"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686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2 Columns Sample Slide</a:t>
            </a:r>
          </a:p>
        </p:txBody>
      </p:sp>
      <p:sp>
        <p:nvSpPr>
          <p:cNvPr id="41" name="TextBox 40"/>
          <p:cNvSpPr txBox="1"/>
          <p:nvPr/>
        </p:nvSpPr>
        <p:spPr>
          <a:xfrm>
            <a:off x="872100" y="1101973"/>
            <a:ext cx="737230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9" name="TextBox 8"/>
          <p:cNvSpPr txBox="1"/>
          <p:nvPr/>
        </p:nvSpPr>
        <p:spPr>
          <a:xfrm>
            <a:off x="887330" y="1707654"/>
            <a:ext cx="7285070" cy="3060000"/>
          </a:xfrm>
          <a:prstGeom prst="rect">
            <a:avLst/>
          </a:prstGeom>
          <a:noFill/>
        </p:spPr>
        <p:txBody>
          <a:bodyPr wrap="square" rIns="144000" bIns="36000" numCol="2" spcCol="360000" rtlCol="0">
            <a:spAutoFit/>
          </a:bodyPr>
          <a:lstStyle/>
          <a:p>
            <a:pPr algn="just"/>
            <a:r>
              <a:rPr lang="en-US" sz="1000" dirty="0" smtClean="0">
                <a:solidFill>
                  <a:schemeClr val="bg1">
                    <a:lumMod val="65000"/>
                  </a:schemeClr>
                </a:solidFill>
              </a:rPr>
              <a:t>Contrary to popular belief, Lorem Ipsum is not simply random text. It has roots in a piece of classical Latin literature from 45 BC.</a:t>
            </a:r>
          </a:p>
          <a:p>
            <a:pPr algn="just"/>
            <a:endParaRPr lang="en-US" sz="1000" b="1" i="1" dirty="0">
              <a:solidFill>
                <a:schemeClr val="bg1">
                  <a:lumMod val="65000"/>
                </a:schemeClr>
              </a:solidFill>
            </a:endParaRPr>
          </a:p>
          <a:p>
            <a:pPr algn="just"/>
            <a:r>
              <a:rPr lang="en-US" sz="1000" b="1" i="1" dirty="0" smtClean="0">
                <a:solidFill>
                  <a:schemeClr val="bg1">
                    <a:lumMod val="65000"/>
                  </a:schemeClr>
                </a:solidFill>
              </a:rPr>
              <a:t>Contrary to popular belief </a:t>
            </a:r>
            <a:r>
              <a:rPr lang="en-US" sz="1000" dirty="0" smtClean="0">
                <a:solidFill>
                  <a:schemeClr val="bg1">
                    <a:lumMod val="65000"/>
                  </a:schemeClr>
                </a:solidFill>
              </a:rPr>
              <a:t>It has roots in a piece of classical Latin literature from 45 BC. </a:t>
            </a:r>
          </a:p>
          <a:p>
            <a:pPr algn="just"/>
            <a:endParaRPr lang="en-US" sz="1000" dirty="0">
              <a:solidFill>
                <a:schemeClr val="bg1">
                  <a:lumMod val="65000"/>
                </a:schemeClr>
              </a:solidFill>
            </a:endParaRPr>
          </a:p>
          <a:p>
            <a:pPr algn="just"/>
            <a:r>
              <a:rPr lang="en-US" sz="1000" dirty="0">
                <a:solidFill>
                  <a:schemeClr val="bg1">
                    <a:lumMod val="65000"/>
                  </a:schemeClr>
                </a:solidFill>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r>
              <a:rPr lang="en-US" sz="1000" dirty="0" smtClean="0">
                <a:solidFill>
                  <a:schemeClr val="bg1">
                    <a:lumMod val="65000"/>
                  </a:schemeClr>
                </a:solidFill>
              </a:rPr>
              <a:t>.</a:t>
            </a:r>
          </a:p>
          <a:p>
            <a:pPr algn="just"/>
            <a:endParaRPr lang="en-US" sz="1000" dirty="0">
              <a:solidFill>
                <a:schemeClr val="bg1">
                  <a:lumMod val="65000"/>
                </a:schemeClr>
              </a:solidFill>
            </a:endParaRPr>
          </a:p>
          <a:p>
            <a:pPr algn="just"/>
            <a:r>
              <a:rPr lang="en-US" sz="1000" dirty="0">
                <a:solidFill>
                  <a:schemeClr val="bg1">
                    <a:lumMod val="65000"/>
                  </a:schemeClr>
                </a:solidFill>
              </a:rPr>
              <a:t>There are many variations of passages of Lorem Ipsum available, but the majority have suffered alteration in some form, by injected humor, or randomized words which don't look even slightly believable. </a:t>
            </a:r>
            <a:endParaRPr lang="en-US" sz="1000" dirty="0" smtClean="0">
              <a:solidFill>
                <a:schemeClr val="bg1">
                  <a:lumMod val="65000"/>
                </a:schemeClr>
              </a:solidFill>
            </a:endParaRPr>
          </a:p>
          <a:p>
            <a:pPr algn="just"/>
            <a:endParaRPr lang="en-US" sz="1000" dirty="0">
              <a:solidFill>
                <a:schemeClr val="bg1">
                  <a:lumMod val="65000"/>
                </a:schemeClr>
              </a:solidFill>
            </a:endParaRPr>
          </a:p>
          <a:p>
            <a:pPr algn="just"/>
            <a:r>
              <a:rPr lang="en-US" sz="1000" dirty="0" smtClean="0">
                <a:solidFill>
                  <a:schemeClr val="bg1">
                    <a:lumMod val="65000"/>
                  </a:schemeClr>
                </a:solidFill>
              </a:rPr>
              <a:t>If </a:t>
            </a:r>
            <a:r>
              <a:rPr lang="en-US" sz="1000" dirty="0">
                <a:solidFill>
                  <a:schemeClr val="bg1">
                    <a:lumMod val="65000"/>
                  </a:schemeClr>
                </a:solidFill>
              </a:rPr>
              <a:t>you are going to use a passage of Lorem Ipsum, you need to be sure there isn't anything embarrassing hidden in the middle of text.</a:t>
            </a:r>
          </a:p>
          <a:p>
            <a:pPr algn="just"/>
            <a:endParaRPr lang="en-US" sz="1000" dirty="0">
              <a:solidFill>
                <a:schemeClr val="bg1">
                  <a:lumMod val="65000"/>
                </a:schemeClr>
              </a:solidFill>
            </a:endParaRPr>
          </a:p>
          <a:p>
            <a:pPr algn="just"/>
            <a:r>
              <a:rPr lang="en-US" sz="1000" dirty="0" smtClean="0">
                <a:solidFill>
                  <a:schemeClr val="bg1">
                    <a:lumMod val="65000"/>
                  </a:schemeClr>
                </a:solidFill>
              </a:rPr>
              <a:t>The </a:t>
            </a:r>
            <a:r>
              <a:rPr lang="en-US" sz="1000" dirty="0">
                <a:solidFill>
                  <a:schemeClr val="bg1">
                    <a:lumMod val="65000"/>
                  </a:schemeClr>
                </a:solidFill>
              </a:rPr>
              <a:t>generated Lorem Ipsum is therefore always free from repetition, injected </a:t>
            </a:r>
            <a:r>
              <a:rPr lang="en-US" sz="1000" dirty="0" smtClean="0">
                <a:solidFill>
                  <a:schemeClr val="bg1">
                    <a:lumMod val="65000"/>
                  </a:schemeClr>
                </a:solidFill>
              </a:rPr>
              <a:t>humor, </a:t>
            </a:r>
            <a:r>
              <a:rPr lang="en-US" sz="1000" dirty="0">
                <a:solidFill>
                  <a:schemeClr val="bg1">
                    <a:lumMod val="65000"/>
                  </a:schemeClr>
                </a:solidFill>
              </a:rPr>
              <a:t>or non-characteristic </a:t>
            </a:r>
            <a:r>
              <a:rPr lang="en-US" sz="1000" dirty="0" smtClean="0">
                <a:solidFill>
                  <a:schemeClr val="bg1">
                    <a:lumMod val="65000"/>
                  </a:schemeClr>
                </a:solidFill>
              </a:rPr>
              <a:t>words. </a:t>
            </a:r>
            <a:r>
              <a:rPr lang="en-US" sz="1000" dirty="0">
                <a:solidFill>
                  <a:schemeClr val="bg1">
                    <a:lumMod val="65000"/>
                  </a:schemeClr>
                </a:solidFill>
              </a:rPr>
              <a:t>Contrary to popular belief It has roots in a piece of classical Latin literature from 45 BC. There are many variations of passages of Lorem Ipsum available, but the majority have suffered alteration in some form, by injected </a:t>
            </a:r>
            <a:r>
              <a:rPr lang="en-US" sz="1000" dirty="0" smtClean="0">
                <a:solidFill>
                  <a:schemeClr val="bg1">
                    <a:lumMod val="65000"/>
                  </a:schemeClr>
                </a:solidFill>
              </a:rPr>
              <a:t>humor, </a:t>
            </a:r>
            <a:r>
              <a:rPr lang="en-US" sz="1000" dirty="0">
                <a:solidFill>
                  <a:schemeClr val="bg1">
                    <a:lumMod val="65000"/>
                  </a:schemeClr>
                </a:solidFill>
              </a:rPr>
              <a:t>or </a:t>
            </a:r>
            <a:r>
              <a:rPr lang="en-US" sz="1000" dirty="0" smtClean="0">
                <a:solidFill>
                  <a:schemeClr val="bg1">
                    <a:lumMod val="65000"/>
                  </a:schemeClr>
                </a:solidFill>
              </a:rPr>
              <a:t>randomized </a:t>
            </a:r>
            <a:r>
              <a:rPr lang="en-US" sz="1000" dirty="0">
                <a:solidFill>
                  <a:schemeClr val="bg1">
                    <a:lumMod val="65000"/>
                  </a:schemeClr>
                </a:solidFill>
              </a:rPr>
              <a:t>words which don't look even slightly </a:t>
            </a:r>
            <a:r>
              <a:rPr lang="en-US" sz="1000" dirty="0" smtClean="0">
                <a:solidFill>
                  <a:schemeClr val="bg1">
                    <a:lumMod val="65000"/>
                  </a:schemeClr>
                </a:solidFill>
              </a:rPr>
              <a:t>believable.</a:t>
            </a:r>
          </a:p>
          <a:p>
            <a:pPr algn="just"/>
            <a:endParaRPr lang="en-US" sz="1000" dirty="0">
              <a:solidFill>
                <a:schemeClr val="bg1">
                  <a:lumMod val="65000"/>
                </a:schemeClr>
              </a:solidFill>
            </a:endParaRPr>
          </a:p>
          <a:p>
            <a:pPr algn="just"/>
            <a:r>
              <a:rPr lang="en-US" sz="1000" dirty="0" smtClean="0">
                <a:solidFill>
                  <a:schemeClr val="bg1">
                    <a:lumMod val="65000"/>
                  </a:schemeClr>
                </a:solidFill>
              </a:rPr>
              <a:t>If </a:t>
            </a:r>
            <a:r>
              <a:rPr lang="en-US" sz="1000" dirty="0">
                <a:solidFill>
                  <a:schemeClr val="bg1">
                    <a:lumMod val="65000"/>
                  </a:schemeClr>
                </a:solidFill>
              </a:rPr>
              <a:t>you are going to use a passage of Lorem Ipsum, you need to be sure there isn't anything embarrassing hidden in the middle of text. </a:t>
            </a:r>
            <a:endParaRPr lang="en-US" sz="1000" b="1" dirty="0">
              <a:solidFill>
                <a:schemeClr val="bg1">
                  <a:lumMod val="65000"/>
                </a:schemeClr>
              </a:solidFill>
              <a:latin typeface="Signika Negative" pitchFamily="2" charset="0"/>
            </a:endParaRPr>
          </a:p>
        </p:txBody>
      </p:sp>
      <p:sp>
        <p:nvSpPr>
          <p:cNvPr id="12" name="Flowchart: Off-page Connector 1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16</a:t>
            </a:r>
            <a:endParaRPr lang="en-US" sz="1100" b="1"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28411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 name="Group 3"/>
          <p:cNvGrpSpPr/>
          <p:nvPr/>
        </p:nvGrpSpPr>
        <p:grpSpPr>
          <a:xfrm>
            <a:off x="-368228" y="627534"/>
            <a:ext cx="3788100" cy="3788521"/>
            <a:chOff x="-684584" y="1340768"/>
            <a:chExt cx="4689888" cy="4392488"/>
          </a:xfrm>
        </p:grpSpPr>
        <p:sp>
          <p:nvSpPr>
            <p:cNvPr id="3" name="Oval 2"/>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84584" y="1779662"/>
            <a:ext cx="4176464" cy="1604820"/>
            <a:chOff x="-1365030" y="4581128"/>
            <a:chExt cx="7704856" cy="2139760"/>
          </a:xfrm>
        </p:grpSpPr>
        <p:sp>
          <p:nvSpPr>
            <p:cNvPr id="18" name="Subtitle 2"/>
            <p:cNvSpPr txBox="1">
              <a:spLocks/>
            </p:cNvSpPr>
            <p:nvPr/>
          </p:nvSpPr>
          <p:spPr>
            <a:xfrm>
              <a:off x="-1365030" y="4581128"/>
              <a:ext cx="7704856"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b="1" spc="-150" dirty="0" smtClean="0">
                  <a:solidFill>
                    <a:srgbClr val="F5C24C"/>
                  </a:solidFill>
                  <a:latin typeface="Signika Negative" pitchFamily="2" charset="0"/>
                  <a:ea typeface="Franchise" pitchFamily="49" charset="0"/>
                </a:rPr>
                <a:t>*</a:t>
              </a:r>
              <a:r>
                <a:rPr lang="en-US" sz="4400" b="1" spc="-150" dirty="0" smtClean="0">
                  <a:solidFill>
                    <a:schemeClr val="bg1"/>
                  </a:solidFill>
                  <a:latin typeface="Signika Negative" pitchFamily="2" charset="0"/>
                  <a:ea typeface="Franchise" pitchFamily="49" charset="0"/>
                </a:rPr>
                <a:t>our </a:t>
              </a:r>
              <a:r>
                <a:rPr lang="en-US" sz="4400" b="1" spc="-150" dirty="0" smtClean="0">
                  <a:solidFill>
                    <a:srgbClr val="F5C24C"/>
                  </a:solidFill>
                  <a:latin typeface="Signika Negative" pitchFamily="2" charset="0"/>
                  <a:ea typeface="Franchise" pitchFamily="49" charset="0"/>
                </a:rPr>
                <a:t>vision</a:t>
              </a:r>
            </a:p>
          </p:txBody>
        </p:sp>
        <p:sp>
          <p:nvSpPr>
            <p:cNvPr id="27" name="TextBox 26"/>
            <p:cNvSpPr txBox="1"/>
            <p:nvPr/>
          </p:nvSpPr>
          <p:spPr>
            <a:xfrm>
              <a:off x="584150" y="5366671"/>
              <a:ext cx="4825779" cy="1354217"/>
            </a:xfrm>
            <a:prstGeom prst="rect">
              <a:avLst/>
            </a:prstGeom>
            <a:noFill/>
          </p:spPr>
          <p:txBody>
            <a:bodyPr wrap="square" rtlCol="0">
              <a:spAutoFit/>
            </a:bodyPr>
            <a:lstStyle/>
            <a:p>
              <a:r>
                <a:rPr lang="en-US" sz="1200" b="1" i="1" dirty="0" smtClean="0">
                  <a:solidFill>
                    <a:schemeClr val="bg1"/>
                  </a:solidFill>
                </a:rPr>
                <a:t>Contrary to popular belief </a:t>
              </a:r>
              <a:r>
                <a:rPr lang="en-US" sz="1200" b="1" dirty="0" smtClean="0">
                  <a:solidFill>
                    <a:schemeClr val="bg1"/>
                  </a:solidFill>
                </a:rPr>
                <a:t>It has roots in a piece of classical Latin literature from 45 BC. Contrary to popular belief It has roots in a piece of classical Latin literature from 45 BC. </a:t>
              </a:r>
              <a:endParaRPr lang="en-US" sz="1200" b="1" dirty="0">
                <a:solidFill>
                  <a:schemeClr val="bg1"/>
                </a:solidFill>
                <a:latin typeface="Signika Negative" pitchFamily="2" charset="0"/>
              </a:endParaRPr>
            </a:p>
          </p:txBody>
        </p:sp>
      </p:grpSp>
    </p:spTree>
    <p:extLst>
      <p:ext uri="{BB962C8B-B14F-4D97-AF65-F5344CB8AC3E}">
        <p14:creationId xmlns:p14="http://schemas.microsoft.com/office/powerpoint/2010/main" val="32662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1000"/>
                                        <p:tgtEl>
                                          <p:spTgt spid="4"/>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3 Columns Sample Slide</a:t>
            </a:r>
          </a:p>
        </p:txBody>
      </p:sp>
      <p:sp>
        <p:nvSpPr>
          <p:cNvPr id="41" name="TextBox 40"/>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9" name="TextBox 8"/>
          <p:cNvSpPr txBox="1"/>
          <p:nvPr/>
        </p:nvSpPr>
        <p:spPr>
          <a:xfrm>
            <a:off x="887330" y="1707654"/>
            <a:ext cx="7285070" cy="2916000"/>
          </a:xfrm>
          <a:prstGeom prst="rect">
            <a:avLst/>
          </a:prstGeom>
          <a:noFill/>
        </p:spPr>
        <p:txBody>
          <a:bodyPr wrap="square" rIns="144000" bIns="36000" numCol="3" spcCol="360000" rtlCol="0">
            <a:spAutoFit/>
          </a:bodyPr>
          <a:lstStyle/>
          <a:p>
            <a:pPr algn="just"/>
            <a:r>
              <a:rPr lang="en-US" sz="1000" dirty="0" smtClean="0">
                <a:solidFill>
                  <a:schemeClr val="bg1">
                    <a:lumMod val="65000"/>
                  </a:schemeClr>
                </a:solidFill>
              </a:rPr>
              <a:t>Contrary to popular belief, Lorem Ipsum is not simply random text. It has roots in a piece of classical Latin literature from 45 BC.</a:t>
            </a:r>
          </a:p>
          <a:p>
            <a:pPr algn="just"/>
            <a:endParaRPr lang="en-US" sz="1000" b="1" i="1" dirty="0">
              <a:solidFill>
                <a:schemeClr val="bg1">
                  <a:lumMod val="65000"/>
                </a:schemeClr>
              </a:solidFill>
            </a:endParaRPr>
          </a:p>
          <a:p>
            <a:pPr algn="just"/>
            <a:r>
              <a:rPr lang="en-US" sz="1000" b="1" i="1" dirty="0" smtClean="0">
                <a:solidFill>
                  <a:schemeClr val="bg1">
                    <a:lumMod val="65000"/>
                  </a:schemeClr>
                </a:solidFill>
              </a:rPr>
              <a:t>Contrary to popular belief </a:t>
            </a:r>
            <a:r>
              <a:rPr lang="en-US" sz="1000" dirty="0" smtClean="0">
                <a:solidFill>
                  <a:schemeClr val="bg1">
                    <a:lumMod val="65000"/>
                  </a:schemeClr>
                </a:solidFill>
              </a:rPr>
              <a:t>It has roots in a piece of classical Latin literature from 45 BC. </a:t>
            </a:r>
          </a:p>
          <a:p>
            <a:pPr algn="just"/>
            <a:endParaRPr lang="en-US" sz="1000" dirty="0">
              <a:solidFill>
                <a:schemeClr val="bg1">
                  <a:lumMod val="65000"/>
                </a:schemeClr>
              </a:solidFill>
            </a:endParaRPr>
          </a:p>
          <a:p>
            <a:pPr algn="just"/>
            <a:r>
              <a:rPr lang="en-US" sz="1000" dirty="0">
                <a:solidFill>
                  <a:schemeClr val="bg1">
                    <a:lumMod val="65000"/>
                  </a:schemeClr>
                </a:solidFill>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r>
              <a:rPr lang="en-US" sz="1000" dirty="0" smtClean="0">
                <a:solidFill>
                  <a:schemeClr val="bg1">
                    <a:lumMod val="65000"/>
                  </a:schemeClr>
                </a:solidFill>
              </a:rPr>
              <a:t>.</a:t>
            </a:r>
          </a:p>
          <a:p>
            <a:pPr algn="just"/>
            <a:r>
              <a:rPr lang="en-US" sz="1000" dirty="0" smtClean="0">
                <a:solidFill>
                  <a:schemeClr val="bg1">
                    <a:lumMod val="65000"/>
                  </a:schemeClr>
                </a:solidFill>
              </a:rPr>
              <a:t>There </a:t>
            </a:r>
            <a:r>
              <a:rPr lang="en-US" sz="1000" dirty="0">
                <a:solidFill>
                  <a:schemeClr val="bg1">
                    <a:lumMod val="65000"/>
                  </a:schemeClr>
                </a:solidFill>
              </a:rPr>
              <a:t>are many variations of passages of Lorem Ipsum available, but the majority have suffered alteration in some form, by injected humor, or randomized words which don't look even slightly believable. </a:t>
            </a:r>
            <a:endParaRPr lang="en-US" sz="1000" dirty="0" smtClean="0">
              <a:solidFill>
                <a:schemeClr val="bg1">
                  <a:lumMod val="65000"/>
                </a:schemeClr>
              </a:solidFill>
            </a:endParaRPr>
          </a:p>
          <a:p>
            <a:pPr algn="just"/>
            <a:endParaRPr lang="en-US" sz="1000" dirty="0" smtClean="0">
              <a:solidFill>
                <a:schemeClr val="bg1">
                  <a:lumMod val="65000"/>
                </a:schemeClr>
              </a:solidFill>
            </a:endParaRPr>
          </a:p>
          <a:p>
            <a:pPr algn="just"/>
            <a:r>
              <a:rPr lang="en-US" sz="1000" dirty="0" smtClean="0">
                <a:solidFill>
                  <a:schemeClr val="bg1">
                    <a:lumMod val="65000"/>
                  </a:schemeClr>
                </a:solidFill>
              </a:rPr>
              <a:t>If </a:t>
            </a:r>
            <a:r>
              <a:rPr lang="en-US" sz="1000" dirty="0">
                <a:solidFill>
                  <a:schemeClr val="bg1">
                    <a:lumMod val="65000"/>
                  </a:schemeClr>
                </a:solidFill>
              </a:rPr>
              <a:t>you are going to use a passage of Lorem Ipsum, you need to be sure there isn't anything embarrassing hidden in the middle of text.</a:t>
            </a:r>
          </a:p>
          <a:p>
            <a:pPr algn="just"/>
            <a:endParaRPr lang="en-US" sz="1000" dirty="0">
              <a:solidFill>
                <a:schemeClr val="bg1">
                  <a:lumMod val="65000"/>
                </a:schemeClr>
              </a:solidFill>
            </a:endParaRPr>
          </a:p>
          <a:p>
            <a:pPr algn="just"/>
            <a:r>
              <a:rPr lang="en-US" sz="1000" dirty="0" smtClean="0">
                <a:solidFill>
                  <a:schemeClr val="bg1">
                    <a:lumMod val="65000"/>
                  </a:schemeClr>
                </a:solidFill>
              </a:rPr>
              <a:t>The </a:t>
            </a:r>
            <a:r>
              <a:rPr lang="en-US" sz="1000" dirty="0">
                <a:solidFill>
                  <a:schemeClr val="bg1">
                    <a:lumMod val="65000"/>
                  </a:schemeClr>
                </a:solidFill>
              </a:rPr>
              <a:t>generated Lorem Ipsum is therefore always free from repetition, injected </a:t>
            </a:r>
            <a:r>
              <a:rPr lang="en-US" sz="1000" dirty="0" smtClean="0">
                <a:solidFill>
                  <a:schemeClr val="bg1">
                    <a:lumMod val="65000"/>
                  </a:schemeClr>
                </a:solidFill>
              </a:rPr>
              <a:t>humor, </a:t>
            </a:r>
            <a:r>
              <a:rPr lang="en-US" sz="1000" dirty="0">
                <a:solidFill>
                  <a:schemeClr val="bg1">
                    <a:lumMod val="65000"/>
                  </a:schemeClr>
                </a:solidFill>
              </a:rPr>
              <a:t>or non-characteristic </a:t>
            </a:r>
            <a:r>
              <a:rPr lang="en-US" sz="1000" dirty="0" smtClean="0">
                <a:solidFill>
                  <a:schemeClr val="bg1">
                    <a:lumMod val="65000"/>
                  </a:schemeClr>
                </a:solidFill>
              </a:rPr>
              <a:t>words. </a:t>
            </a:r>
            <a:r>
              <a:rPr lang="en-US" sz="1000" dirty="0">
                <a:solidFill>
                  <a:schemeClr val="bg1">
                    <a:lumMod val="65000"/>
                  </a:schemeClr>
                </a:solidFill>
              </a:rPr>
              <a:t>Contrary to popular belief It has roots in a piece of classical Latin literature from 45 BC. There are many variations of passages of Lorem Ipsum available, but the majority have suffered alteration in some form, by injected </a:t>
            </a:r>
            <a:r>
              <a:rPr lang="en-US" sz="1000" dirty="0" smtClean="0">
                <a:solidFill>
                  <a:schemeClr val="bg1">
                    <a:lumMod val="65000"/>
                  </a:schemeClr>
                </a:solidFill>
              </a:rPr>
              <a:t>humor, </a:t>
            </a:r>
            <a:r>
              <a:rPr lang="en-US" sz="1000" dirty="0">
                <a:solidFill>
                  <a:schemeClr val="bg1">
                    <a:lumMod val="65000"/>
                  </a:schemeClr>
                </a:solidFill>
              </a:rPr>
              <a:t>or </a:t>
            </a:r>
            <a:r>
              <a:rPr lang="en-US" sz="1000" dirty="0" smtClean="0">
                <a:solidFill>
                  <a:schemeClr val="bg1">
                    <a:lumMod val="65000"/>
                  </a:schemeClr>
                </a:solidFill>
              </a:rPr>
              <a:t>randomized </a:t>
            </a:r>
            <a:r>
              <a:rPr lang="en-US" sz="1000" dirty="0">
                <a:solidFill>
                  <a:schemeClr val="bg1">
                    <a:lumMod val="65000"/>
                  </a:schemeClr>
                </a:solidFill>
              </a:rPr>
              <a:t>words which don't look even slightly </a:t>
            </a:r>
            <a:r>
              <a:rPr lang="en-US" sz="1000" dirty="0" smtClean="0">
                <a:solidFill>
                  <a:schemeClr val="bg1">
                    <a:lumMod val="65000"/>
                  </a:schemeClr>
                </a:solidFill>
              </a:rPr>
              <a:t>believable.</a:t>
            </a:r>
          </a:p>
          <a:p>
            <a:pPr algn="just"/>
            <a:endParaRPr lang="en-US" sz="1000" dirty="0">
              <a:solidFill>
                <a:schemeClr val="bg1">
                  <a:lumMod val="65000"/>
                </a:schemeClr>
              </a:solidFill>
            </a:endParaRPr>
          </a:p>
          <a:p>
            <a:pPr algn="just"/>
            <a:r>
              <a:rPr lang="en-US" sz="1000" dirty="0" smtClean="0">
                <a:solidFill>
                  <a:schemeClr val="bg1">
                    <a:lumMod val="65000"/>
                  </a:schemeClr>
                </a:solidFill>
              </a:rPr>
              <a:t>If </a:t>
            </a:r>
            <a:r>
              <a:rPr lang="en-US" sz="1000" dirty="0">
                <a:solidFill>
                  <a:schemeClr val="bg1">
                    <a:lumMod val="65000"/>
                  </a:schemeClr>
                </a:solidFill>
              </a:rPr>
              <a:t>you are going to use a passage of Lorem Ipsum, you need to be sure there isn't anything embarrassing hidden in the middle of text. </a:t>
            </a:r>
            <a:endParaRPr lang="en-US" sz="1000" b="1" dirty="0">
              <a:solidFill>
                <a:schemeClr val="bg1">
                  <a:lumMod val="65000"/>
                </a:schemeClr>
              </a:solidFill>
              <a:latin typeface="Signika Negative" pitchFamily="2" charset="0"/>
            </a:endParaRPr>
          </a:p>
        </p:txBody>
      </p:sp>
      <p:sp>
        <p:nvSpPr>
          <p:cNvPr id="12" name="Flowchart: Off-page Connector 1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17</a:t>
            </a:r>
            <a:endParaRPr lang="en-US" sz="1100" b="1"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97590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Portfolio Sample 1</a:t>
            </a:r>
          </a:p>
        </p:txBody>
      </p:sp>
      <p:grpSp>
        <p:nvGrpSpPr>
          <p:cNvPr id="3" name="Group 2"/>
          <p:cNvGrpSpPr/>
          <p:nvPr/>
        </p:nvGrpSpPr>
        <p:grpSpPr>
          <a:xfrm>
            <a:off x="966659" y="1749918"/>
            <a:ext cx="1341340" cy="2091864"/>
            <a:chOff x="1475656" y="2204864"/>
            <a:chExt cx="1785323" cy="2789152"/>
          </a:xfrm>
        </p:grpSpPr>
        <p:sp>
          <p:nvSpPr>
            <p:cNvPr id="2" name="Rectangle 1"/>
            <p:cNvSpPr/>
            <p:nvPr/>
          </p:nvSpPr>
          <p:spPr>
            <a:xfrm>
              <a:off x="1475656"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75656"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Logo Design</a:t>
              </a:r>
              <a:endParaRPr lang="en-US" sz="1100" b="1" dirty="0"/>
            </a:p>
          </p:txBody>
        </p:sp>
      </p:grpSp>
      <p:grpSp>
        <p:nvGrpSpPr>
          <p:cNvPr id="4" name="Group 3"/>
          <p:cNvGrpSpPr/>
          <p:nvPr/>
        </p:nvGrpSpPr>
        <p:grpSpPr>
          <a:xfrm>
            <a:off x="2803552" y="1749918"/>
            <a:ext cx="1341341" cy="2091864"/>
            <a:chOff x="3646381" y="2204864"/>
            <a:chExt cx="1785324" cy="2789152"/>
          </a:xfrm>
        </p:grpSpPr>
        <p:sp>
          <p:nvSpPr>
            <p:cNvPr id="17" name="Rectangle 16"/>
            <p:cNvSpPr/>
            <p:nvPr/>
          </p:nvSpPr>
          <p:spPr>
            <a:xfrm>
              <a:off x="3646382"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46381"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Poster Design</a:t>
              </a:r>
              <a:endParaRPr lang="en-US" sz="1100" b="1" dirty="0"/>
            </a:p>
          </p:txBody>
        </p:sp>
      </p:grpSp>
      <p:grpSp>
        <p:nvGrpSpPr>
          <p:cNvPr id="5" name="Group 4"/>
          <p:cNvGrpSpPr/>
          <p:nvPr/>
        </p:nvGrpSpPr>
        <p:grpSpPr>
          <a:xfrm>
            <a:off x="4624225" y="1749918"/>
            <a:ext cx="1341341" cy="2091864"/>
            <a:chOff x="5811012" y="2204864"/>
            <a:chExt cx="1785324" cy="2789152"/>
          </a:xfrm>
        </p:grpSpPr>
        <p:sp>
          <p:nvSpPr>
            <p:cNvPr id="18" name="Rectangle 17"/>
            <p:cNvSpPr/>
            <p:nvPr/>
          </p:nvSpPr>
          <p:spPr>
            <a:xfrm>
              <a:off x="5811013"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11012"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Illustration </a:t>
              </a:r>
              <a:endParaRPr lang="en-US" sz="1100" b="1" dirty="0"/>
            </a:p>
          </p:txBody>
        </p:sp>
      </p:grpSp>
      <p:sp>
        <p:nvSpPr>
          <p:cNvPr id="22" name="TextBox 21"/>
          <p:cNvSpPr txBox="1"/>
          <p:nvPr/>
        </p:nvSpPr>
        <p:spPr>
          <a:xfrm>
            <a:off x="2736485" y="3910285"/>
            <a:ext cx="1475475" cy="461665"/>
          </a:xfrm>
          <a:prstGeom prst="rect">
            <a:avLst/>
          </a:prstGeom>
          <a:noFill/>
        </p:spPr>
        <p:txBody>
          <a:bodyPr wrap="square" rtlCol="0">
            <a:spAutoFit/>
          </a:bodyPr>
          <a:lstStyle/>
          <a:p>
            <a:pPr algn="ctr"/>
            <a:r>
              <a:rPr lang="en-US" sz="800" dirty="0" smtClean="0">
                <a:solidFill>
                  <a:schemeClr val="bg1">
                    <a:lumMod val="65000"/>
                  </a:schemeClr>
                </a:solidFill>
              </a:rPr>
              <a:t>Contrary to popular belief, Lorem Ipsum is not simply random text. It has roots in a piece of classical.</a:t>
            </a:r>
            <a:endParaRPr lang="en-US" sz="800" b="1" dirty="0">
              <a:solidFill>
                <a:schemeClr val="bg1">
                  <a:lumMod val="65000"/>
                </a:schemeClr>
              </a:solidFill>
              <a:latin typeface="Signika Negative" pitchFamily="2" charset="0"/>
            </a:endParaRPr>
          </a:p>
        </p:txBody>
      </p:sp>
      <p:sp>
        <p:nvSpPr>
          <p:cNvPr id="24" name="TextBox 23"/>
          <p:cNvSpPr txBox="1"/>
          <p:nvPr/>
        </p:nvSpPr>
        <p:spPr>
          <a:xfrm>
            <a:off x="4557157" y="3910285"/>
            <a:ext cx="1475475" cy="461665"/>
          </a:xfrm>
          <a:prstGeom prst="rect">
            <a:avLst/>
          </a:prstGeom>
          <a:noFill/>
        </p:spPr>
        <p:txBody>
          <a:bodyPr wrap="square" rtlCol="0">
            <a:spAutoFit/>
          </a:bodyPr>
          <a:lstStyle/>
          <a:p>
            <a:pPr algn="ctr"/>
            <a:r>
              <a:rPr lang="en-US" sz="800" dirty="0" smtClean="0">
                <a:solidFill>
                  <a:schemeClr val="bg1">
                    <a:lumMod val="65000"/>
                  </a:schemeClr>
                </a:solidFill>
              </a:rPr>
              <a:t>Contrary to popular belief, Lorem Ipsum is not simply random text. It has roots in a piece of classical.</a:t>
            </a:r>
            <a:endParaRPr lang="en-US" sz="800" b="1" dirty="0">
              <a:solidFill>
                <a:schemeClr val="bg1">
                  <a:lumMod val="65000"/>
                </a:schemeClr>
              </a:solidFill>
              <a:latin typeface="Signika Negative" pitchFamily="2" charset="0"/>
            </a:endParaRPr>
          </a:p>
        </p:txBody>
      </p:sp>
      <p:sp>
        <p:nvSpPr>
          <p:cNvPr id="26" name="TextBox 25"/>
          <p:cNvSpPr txBox="1"/>
          <p:nvPr/>
        </p:nvSpPr>
        <p:spPr>
          <a:xfrm>
            <a:off x="899592" y="3910285"/>
            <a:ext cx="1475475" cy="461665"/>
          </a:xfrm>
          <a:prstGeom prst="rect">
            <a:avLst/>
          </a:prstGeom>
          <a:noFill/>
        </p:spPr>
        <p:txBody>
          <a:bodyPr wrap="square" rtlCol="0">
            <a:spAutoFit/>
          </a:bodyPr>
          <a:lstStyle/>
          <a:p>
            <a:pPr algn="ctr"/>
            <a:r>
              <a:rPr lang="en-US" sz="800" dirty="0" smtClean="0">
                <a:solidFill>
                  <a:schemeClr val="bg1">
                    <a:lumMod val="65000"/>
                  </a:schemeClr>
                </a:solidFill>
              </a:rPr>
              <a:t>Contrary to popular belief, Lorem Ipsum is not simply random text. It has roots in a piece of classical.</a:t>
            </a:r>
            <a:endParaRPr lang="en-US" sz="800" b="1" dirty="0">
              <a:solidFill>
                <a:schemeClr val="bg1">
                  <a:lumMod val="65000"/>
                </a:schemeClr>
              </a:solidFill>
              <a:latin typeface="Signika Negative" pitchFamily="2" charset="0"/>
            </a:endParaRPr>
          </a:p>
        </p:txBody>
      </p:sp>
      <p:sp>
        <p:nvSpPr>
          <p:cNvPr id="27" name="TextBox 26"/>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23" name="Group 22"/>
          <p:cNvGrpSpPr/>
          <p:nvPr/>
        </p:nvGrpSpPr>
        <p:grpSpPr>
          <a:xfrm>
            <a:off x="6444208" y="1749918"/>
            <a:ext cx="1341341" cy="2091864"/>
            <a:chOff x="5811012" y="2204864"/>
            <a:chExt cx="1785324" cy="2789152"/>
          </a:xfrm>
        </p:grpSpPr>
        <p:sp>
          <p:nvSpPr>
            <p:cNvPr id="30" name="Rectangle 29"/>
            <p:cNvSpPr/>
            <p:nvPr/>
          </p:nvSpPr>
          <p:spPr>
            <a:xfrm>
              <a:off x="5811013"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11012"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Illustration </a:t>
              </a:r>
              <a:endParaRPr lang="en-US" sz="1100" b="1" dirty="0"/>
            </a:p>
          </p:txBody>
        </p:sp>
      </p:grpSp>
      <p:sp>
        <p:nvSpPr>
          <p:cNvPr id="32" name="TextBox 31"/>
          <p:cNvSpPr txBox="1"/>
          <p:nvPr/>
        </p:nvSpPr>
        <p:spPr>
          <a:xfrm>
            <a:off x="6377140" y="3910285"/>
            <a:ext cx="1475475" cy="461665"/>
          </a:xfrm>
          <a:prstGeom prst="rect">
            <a:avLst/>
          </a:prstGeom>
          <a:noFill/>
        </p:spPr>
        <p:txBody>
          <a:bodyPr wrap="square" rtlCol="0">
            <a:spAutoFit/>
          </a:bodyPr>
          <a:lstStyle/>
          <a:p>
            <a:pPr algn="ctr"/>
            <a:r>
              <a:rPr lang="en-US" sz="800" dirty="0" smtClean="0">
                <a:solidFill>
                  <a:schemeClr val="bg1">
                    <a:lumMod val="65000"/>
                  </a:schemeClr>
                </a:solidFill>
              </a:rPr>
              <a:t>Contrary to popular belief, Lorem Ipsum is not simply random text. It has roots in a piece of classical.</a:t>
            </a:r>
            <a:endParaRPr lang="en-US" sz="800" b="1" dirty="0">
              <a:solidFill>
                <a:schemeClr val="bg1">
                  <a:lumMod val="65000"/>
                </a:schemeClr>
              </a:solidFill>
              <a:latin typeface="Signika Negative" pitchFamily="2" charset="0"/>
            </a:endParaRPr>
          </a:p>
        </p:txBody>
      </p:sp>
      <p:sp>
        <p:nvSpPr>
          <p:cNvPr id="35" name="Flowchart: Off-page Connector 3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18</a:t>
            </a:r>
            <a:endParaRPr lang="en-US" sz="1100" b="1"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19028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2" grpId="0"/>
      <p:bldP spid="24" grpId="0"/>
      <p:bldP spid="26" grpId="0"/>
      <p:bldP spid="27"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Portfolio Single Item</a:t>
            </a:r>
          </a:p>
        </p:txBody>
      </p:sp>
      <p:grpSp>
        <p:nvGrpSpPr>
          <p:cNvPr id="3" name="Group 2"/>
          <p:cNvGrpSpPr/>
          <p:nvPr/>
        </p:nvGrpSpPr>
        <p:grpSpPr>
          <a:xfrm>
            <a:off x="971600" y="1803015"/>
            <a:ext cx="1893524" cy="2640943"/>
            <a:chOff x="1475656" y="2204864"/>
            <a:chExt cx="2520280" cy="3521257"/>
          </a:xfrm>
        </p:grpSpPr>
        <p:sp>
          <p:nvSpPr>
            <p:cNvPr id="2" name="Rectangle 1"/>
            <p:cNvSpPr/>
            <p:nvPr/>
          </p:nvSpPr>
          <p:spPr>
            <a:xfrm>
              <a:off x="1475656" y="2204864"/>
              <a:ext cx="2520280" cy="34563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75656" y="5445224"/>
              <a:ext cx="2520280"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Poster Design</a:t>
              </a:r>
              <a:endParaRPr lang="en-US" sz="1100" b="1" dirty="0"/>
            </a:p>
          </p:txBody>
        </p:sp>
      </p:grpSp>
      <p:sp>
        <p:nvSpPr>
          <p:cNvPr id="27" name="TextBox 26"/>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4" name="Group 3"/>
          <p:cNvGrpSpPr/>
          <p:nvPr/>
        </p:nvGrpSpPr>
        <p:grpSpPr>
          <a:xfrm>
            <a:off x="3134530" y="1851671"/>
            <a:ext cx="4389798" cy="924126"/>
            <a:chOff x="4283968" y="2468895"/>
            <a:chExt cx="3456384" cy="1232168"/>
          </a:xfrm>
        </p:grpSpPr>
        <p:sp>
          <p:nvSpPr>
            <p:cNvPr id="15" name="TextBox 14"/>
            <p:cNvSpPr txBox="1"/>
            <p:nvPr/>
          </p:nvSpPr>
          <p:spPr>
            <a:xfrm>
              <a:off x="4287863" y="2900844"/>
              <a:ext cx="3452489" cy="800219"/>
            </a:xfrm>
            <a:prstGeom prst="rect">
              <a:avLst/>
            </a:prstGeom>
            <a:noFill/>
          </p:spPr>
          <p:txBody>
            <a:bodyPr wrap="square" rtlCol="0">
              <a:spAutoFit/>
            </a:bodyPr>
            <a:lstStyle/>
            <a:p>
              <a:r>
                <a:rPr lang="en-US" sz="1100" dirty="0" smtClean="0">
                  <a:solidFill>
                    <a:schemeClr val="bg1">
                      <a:lumMod val="65000"/>
                    </a:schemeClr>
                  </a:solidFill>
                </a:rPr>
                <a:t>Contrary to popular belief, Lorem Ipsum is not simply random text.  </a:t>
              </a:r>
              <a:r>
                <a:rPr lang="en-US" sz="1100" b="1" i="1" dirty="0" smtClean="0">
                  <a:solidFill>
                    <a:schemeClr val="tx1">
                      <a:lumMod val="50000"/>
                      <a:lumOff val="50000"/>
                    </a:schemeClr>
                  </a:solidFill>
                </a:rPr>
                <a:t>Contrary to popular belief </a:t>
              </a:r>
              <a:r>
                <a:rPr lang="en-US" sz="1100" dirty="0" smtClean="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16" name="TextBox 15"/>
            <p:cNvSpPr txBox="1"/>
            <p:nvPr/>
          </p:nvSpPr>
          <p:spPr>
            <a:xfrm>
              <a:off x="4283968" y="2468895"/>
              <a:ext cx="3168352" cy="492443"/>
            </a:xfrm>
            <a:prstGeom prst="rect">
              <a:avLst/>
            </a:prstGeom>
            <a:noFill/>
          </p:spPr>
          <p:txBody>
            <a:bodyPr wrap="square" rtlCol="0">
              <a:spAutoFit/>
            </a:bodyPr>
            <a:lstStyle/>
            <a:p>
              <a:r>
                <a:rPr lang="en-US" b="1" dirty="0" smtClean="0">
                  <a:solidFill>
                    <a:srgbClr val="F5C24C"/>
                  </a:solidFill>
                  <a:latin typeface="Signika Negative" pitchFamily="2" charset="0"/>
                </a:rPr>
                <a:t>Project Name</a:t>
              </a:r>
              <a:endParaRPr lang="en-US" b="1" dirty="0">
                <a:solidFill>
                  <a:srgbClr val="F5C24C"/>
                </a:solidFill>
                <a:latin typeface="Signika Negative" pitchFamily="2" charset="0"/>
              </a:endParaRPr>
            </a:p>
          </p:txBody>
        </p:sp>
      </p:grpSp>
      <p:grpSp>
        <p:nvGrpSpPr>
          <p:cNvPr id="5" name="Group 4"/>
          <p:cNvGrpSpPr/>
          <p:nvPr/>
        </p:nvGrpSpPr>
        <p:grpSpPr>
          <a:xfrm>
            <a:off x="3145488" y="2931790"/>
            <a:ext cx="5026912" cy="1728192"/>
            <a:chOff x="4283968" y="3605441"/>
            <a:chExt cx="3456384" cy="2304256"/>
          </a:xfrm>
        </p:grpSpPr>
        <p:sp>
          <p:nvSpPr>
            <p:cNvPr id="23" name="TextBox 22"/>
            <p:cNvSpPr txBox="1"/>
            <p:nvPr/>
          </p:nvSpPr>
          <p:spPr>
            <a:xfrm>
              <a:off x="4287863" y="3980964"/>
              <a:ext cx="3452489" cy="1928733"/>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It has roots in a piece of classical Latin literature from 45 BC. It has roots in a piece of classical Latin literature from 45 BC. </a:t>
              </a:r>
              <a:endParaRPr lang="en-US" sz="1100" dirty="0" smtClean="0">
                <a:solidFill>
                  <a:schemeClr val="bg1">
                    <a:lumMod val="65000"/>
                  </a:schemeClr>
                </a:solidFill>
              </a:endParaRPr>
            </a:p>
            <a:p>
              <a:endParaRPr lang="en-US" sz="1100" b="1" dirty="0">
                <a:solidFill>
                  <a:schemeClr val="bg1">
                    <a:lumMod val="65000"/>
                  </a:schemeClr>
                </a:solidFill>
                <a:latin typeface="Signika Negative" pitchFamily="2" charset="0"/>
              </a:endParaRPr>
            </a:p>
            <a:p>
              <a:r>
                <a:rPr lang="en-US" sz="1100" dirty="0">
                  <a:solidFill>
                    <a:schemeClr val="bg1">
                      <a:lumMod val="65000"/>
                    </a:schemeClr>
                  </a:solidFill>
                </a:rPr>
                <a:t>Contrary to popular belief, Lorem Ipsum is not simply random text.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28" name="TextBox 27"/>
            <p:cNvSpPr txBox="1"/>
            <p:nvPr/>
          </p:nvSpPr>
          <p:spPr>
            <a:xfrm>
              <a:off x="4283968" y="3605441"/>
              <a:ext cx="2520744"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Small Brief</a:t>
              </a:r>
              <a:endParaRPr lang="en-US" sz="1400" b="1" dirty="0">
                <a:solidFill>
                  <a:schemeClr val="tx1">
                    <a:lumMod val="65000"/>
                    <a:lumOff val="35000"/>
                  </a:schemeClr>
                </a:solidFill>
                <a:latin typeface="Signika Negative" pitchFamily="2" charset="0"/>
              </a:endParaRPr>
            </a:p>
          </p:txBody>
        </p:sp>
      </p:grpSp>
      <p:sp>
        <p:nvSpPr>
          <p:cNvPr id="20" name="Flowchart: Off-page Connector 19"/>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19</a:t>
            </a:r>
            <a:endParaRPr lang="en-US" sz="1100" b="1" dirty="0"/>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7220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68228" y="627534"/>
            <a:ext cx="3788100" cy="3788521"/>
            <a:chOff x="-684584" y="1340768"/>
            <a:chExt cx="4689888" cy="4392488"/>
          </a:xfrm>
        </p:grpSpPr>
        <p:sp>
          <p:nvSpPr>
            <p:cNvPr id="10" name="Oval 9"/>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40568" y="1851670"/>
            <a:ext cx="4176464" cy="1527876"/>
            <a:chOff x="-806252" y="4581128"/>
            <a:chExt cx="7704856" cy="2037168"/>
          </a:xfrm>
        </p:grpSpPr>
        <p:sp>
          <p:nvSpPr>
            <p:cNvPr id="18" name="Subtitle 2"/>
            <p:cNvSpPr txBox="1">
              <a:spLocks/>
            </p:cNvSpPr>
            <p:nvPr/>
          </p:nvSpPr>
          <p:spPr>
            <a:xfrm>
              <a:off x="-806252" y="4581128"/>
              <a:ext cx="7704856"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spc="-150" dirty="0" smtClean="0">
                  <a:solidFill>
                    <a:srgbClr val="F5C24C"/>
                  </a:solidFill>
                  <a:latin typeface="Signika Negative" pitchFamily="2" charset="0"/>
                  <a:ea typeface="Franchise" pitchFamily="49" charset="0"/>
                </a:rPr>
                <a:t>*</a:t>
              </a:r>
              <a:r>
                <a:rPr lang="en-US" sz="4000" b="1" spc="-150" dirty="0" err="1" smtClean="0">
                  <a:solidFill>
                    <a:schemeClr val="bg1"/>
                  </a:solidFill>
                  <a:latin typeface="Signika Negative" pitchFamily="2" charset="0"/>
                  <a:ea typeface="Franchise" pitchFamily="49" charset="0"/>
                </a:rPr>
                <a:t>infographics</a:t>
              </a:r>
              <a:endParaRPr lang="en-US" sz="4000" b="1" spc="-150" dirty="0" smtClean="0">
                <a:solidFill>
                  <a:srgbClr val="F5C24C"/>
                </a:solidFill>
                <a:latin typeface="Signika Negative" pitchFamily="2" charset="0"/>
                <a:ea typeface="Franchise" pitchFamily="49" charset="0"/>
              </a:endParaRPr>
            </a:p>
          </p:txBody>
        </p:sp>
        <p:sp>
          <p:nvSpPr>
            <p:cNvPr id="27" name="TextBox 26"/>
            <p:cNvSpPr txBox="1"/>
            <p:nvPr/>
          </p:nvSpPr>
          <p:spPr>
            <a:xfrm>
              <a:off x="584150" y="5366671"/>
              <a:ext cx="4825779" cy="1251625"/>
            </a:xfrm>
            <a:prstGeom prst="rect">
              <a:avLst/>
            </a:prstGeom>
            <a:noFill/>
          </p:spPr>
          <p:txBody>
            <a:bodyPr wrap="square" rtlCol="0">
              <a:spAutoFit/>
            </a:bodyPr>
            <a:lstStyle/>
            <a:p>
              <a:r>
                <a:rPr lang="en-US" sz="1100" b="1" i="1" smtClean="0">
                  <a:solidFill>
                    <a:schemeClr val="bg1"/>
                  </a:solidFill>
                </a:rPr>
                <a:t>Contrary to popular belief </a:t>
              </a:r>
              <a:r>
                <a:rPr lang="en-US" sz="1100" b="1" smtClean="0">
                  <a:solidFill>
                    <a:schemeClr val="bg1"/>
                  </a:solidFill>
                </a:rPr>
                <a:t>It has roots in a piece of classical Latin literature from 45 BC. Contrary to popular belief It has roots in a piece of classical Latin literature from 45 BC. </a:t>
              </a:r>
              <a:endParaRPr lang="en-US" sz="1100" b="1">
                <a:solidFill>
                  <a:schemeClr val="bg1"/>
                </a:solidFill>
                <a:latin typeface="Signika Negative" pitchFamily="2" charset="0"/>
              </a:endParaRPr>
            </a:p>
          </p:txBody>
        </p:sp>
      </p:grpSp>
    </p:spTree>
    <p:extLst>
      <p:ext uri="{BB962C8B-B14F-4D97-AF65-F5344CB8AC3E}">
        <p14:creationId xmlns:p14="http://schemas.microsoft.com/office/powerpoint/2010/main" val="34704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1000"/>
                                        <p:tgtEl>
                                          <p:spTgt spid="9"/>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 y="0"/>
            <a:ext cx="9144002" cy="3331616"/>
          </a:xfrm>
          <a:prstGeom prst="rect">
            <a:avLst/>
          </a:prstGeom>
          <a:pattFill prst="pct90">
            <a:fgClr>
              <a:srgbClr val="D1493B"/>
            </a:fgClr>
            <a:bgClr>
              <a:srgbClr val="D7615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891569"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chemeClr val="bg1"/>
                </a:solidFill>
                <a:latin typeface="Signika Negative" pitchFamily="2" charset="0"/>
                <a:ea typeface="Franchise" pitchFamily="49" charset="0"/>
              </a:rPr>
              <a:t>Timeline Sample</a:t>
            </a:r>
          </a:p>
        </p:txBody>
      </p:sp>
      <p:sp>
        <p:nvSpPr>
          <p:cNvPr id="11" name="TextBox 10"/>
          <p:cNvSpPr txBox="1"/>
          <p:nvPr/>
        </p:nvSpPr>
        <p:spPr>
          <a:xfrm>
            <a:off x="938774" y="1101973"/>
            <a:ext cx="7449650" cy="261610"/>
          </a:xfrm>
          <a:prstGeom prst="rect">
            <a:avLst/>
          </a:prstGeom>
          <a:noFill/>
        </p:spPr>
        <p:txBody>
          <a:bodyPr wrap="square" rtlCol="0">
            <a:spAutoFit/>
          </a:bodyPr>
          <a:lstStyle/>
          <a:p>
            <a:r>
              <a:rPr lang="en-US" sz="1050" b="1" dirty="0" smtClean="0">
                <a:solidFill>
                  <a:schemeClr val="bg1"/>
                </a:solidFill>
              </a:rPr>
              <a:t>Contrary to popular belief, </a:t>
            </a:r>
            <a:r>
              <a:rPr lang="en-US" sz="1050" dirty="0" smtClean="0">
                <a:solidFill>
                  <a:schemeClr val="bg1"/>
                </a:solidFill>
              </a:rPr>
              <a:t>Lorem Ipsum is not simply random text. It has roots in a piece of classical Latin literature from 45 BC.</a:t>
            </a:r>
            <a:endParaRPr lang="en-US" sz="1050" b="1" dirty="0">
              <a:solidFill>
                <a:schemeClr val="bg1"/>
              </a:solidFill>
              <a:latin typeface="Signika Negative" pitchFamily="2" charset="0"/>
            </a:endParaRPr>
          </a:p>
        </p:txBody>
      </p:sp>
      <p:grpSp>
        <p:nvGrpSpPr>
          <p:cNvPr id="2" name="Group 1"/>
          <p:cNvGrpSpPr/>
          <p:nvPr/>
        </p:nvGrpSpPr>
        <p:grpSpPr>
          <a:xfrm>
            <a:off x="1583735" y="3331613"/>
            <a:ext cx="577625" cy="499536"/>
            <a:chOff x="1952836" y="4442155"/>
            <a:chExt cx="577625" cy="666048"/>
          </a:xfrm>
        </p:grpSpPr>
        <p:cxnSp>
          <p:nvCxnSpPr>
            <p:cNvPr id="3" name="Straight Connector 2"/>
            <p:cNvCxnSpPr/>
            <p:nvPr/>
          </p:nvCxnSpPr>
          <p:spPr>
            <a:xfrm>
              <a:off x="2240874"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52836" y="4769649"/>
              <a:ext cx="577625" cy="338554"/>
            </a:xfrm>
            <a:prstGeom prst="rect">
              <a:avLst/>
            </a:prstGeom>
            <a:noFill/>
          </p:spPr>
          <p:txBody>
            <a:bodyPr wrap="square" rtlCol="0">
              <a:spAutoFit/>
            </a:bodyPr>
            <a:lstStyle/>
            <a:p>
              <a:pPr algn="ctr"/>
              <a:r>
                <a:rPr lang="en-US" sz="1050" b="1" dirty="0" smtClean="0">
                  <a:solidFill>
                    <a:schemeClr val="tx1">
                      <a:lumMod val="50000"/>
                      <a:lumOff val="50000"/>
                    </a:schemeClr>
                  </a:solidFill>
                  <a:latin typeface="Signika Negative" pitchFamily="2" charset="0"/>
                </a:rPr>
                <a:t>05’</a:t>
              </a:r>
              <a:endParaRPr lang="en-US" sz="1050" b="1" dirty="0">
                <a:solidFill>
                  <a:schemeClr val="tx1">
                    <a:lumMod val="50000"/>
                    <a:lumOff val="50000"/>
                  </a:schemeClr>
                </a:solidFill>
                <a:latin typeface="Signika Negative" pitchFamily="2" charset="0"/>
              </a:endParaRPr>
            </a:p>
          </p:txBody>
        </p:sp>
      </p:grpSp>
      <p:grpSp>
        <p:nvGrpSpPr>
          <p:cNvPr id="4" name="Group 3"/>
          <p:cNvGrpSpPr/>
          <p:nvPr/>
        </p:nvGrpSpPr>
        <p:grpSpPr>
          <a:xfrm>
            <a:off x="890530" y="2766203"/>
            <a:ext cx="1032034" cy="468233"/>
            <a:chOff x="1259632" y="3688271"/>
            <a:chExt cx="1032034" cy="624310"/>
          </a:xfrm>
        </p:grpSpPr>
        <p:sp>
          <p:nvSpPr>
            <p:cNvPr id="49" name="Rectangular Callout 48"/>
            <p:cNvSpPr/>
            <p:nvPr/>
          </p:nvSpPr>
          <p:spPr>
            <a:xfrm>
              <a:off x="1308703" y="3688271"/>
              <a:ext cx="932945" cy="624310"/>
            </a:xfrm>
            <a:custGeom>
              <a:avLst/>
              <a:gdLst>
                <a:gd name="connsiteX0" fmla="*/ 0 w 644848"/>
                <a:gd name="connsiteY0" fmla="*/ 0 h 432048"/>
                <a:gd name="connsiteX1" fmla="*/ 376161 w 644848"/>
                <a:gd name="connsiteY1" fmla="*/ 0 h 432048"/>
                <a:gd name="connsiteX2" fmla="*/ 376161 w 644848"/>
                <a:gd name="connsiteY2" fmla="*/ 0 h 432048"/>
                <a:gd name="connsiteX3" fmla="*/ 537373 w 644848"/>
                <a:gd name="connsiteY3" fmla="*/ 0 h 432048"/>
                <a:gd name="connsiteX4" fmla="*/ 644848 w 644848"/>
                <a:gd name="connsiteY4" fmla="*/ 0 h 432048"/>
                <a:gd name="connsiteX5" fmla="*/ 644848 w 644848"/>
                <a:gd name="connsiteY5" fmla="*/ 252028 h 432048"/>
                <a:gd name="connsiteX6" fmla="*/ 644848 w 644848"/>
                <a:gd name="connsiteY6" fmla="*/ 252028 h 432048"/>
                <a:gd name="connsiteX7" fmla="*/ 644848 w 644848"/>
                <a:gd name="connsiteY7" fmla="*/ 360040 h 432048"/>
                <a:gd name="connsiteX8" fmla="*/ 644848 w 644848"/>
                <a:gd name="connsiteY8" fmla="*/ 432048 h 432048"/>
                <a:gd name="connsiteX9" fmla="*/ 537373 w 644848"/>
                <a:gd name="connsiteY9" fmla="*/ 432048 h 432048"/>
                <a:gd name="connsiteX10" fmla="*/ 496623 w 644848"/>
                <a:gd name="connsiteY10" fmla="*/ 530935 h 432048"/>
                <a:gd name="connsiteX11" fmla="*/ 376161 w 644848"/>
                <a:gd name="connsiteY11" fmla="*/ 432048 h 432048"/>
                <a:gd name="connsiteX12" fmla="*/ 0 w 644848"/>
                <a:gd name="connsiteY12" fmla="*/ 432048 h 432048"/>
                <a:gd name="connsiteX13" fmla="*/ 0 w 644848"/>
                <a:gd name="connsiteY13" fmla="*/ 360040 h 432048"/>
                <a:gd name="connsiteX14" fmla="*/ 0 w 644848"/>
                <a:gd name="connsiteY14" fmla="*/ 252028 h 432048"/>
                <a:gd name="connsiteX15" fmla="*/ 0 w 644848"/>
                <a:gd name="connsiteY15" fmla="*/ 252028 h 432048"/>
                <a:gd name="connsiteX16" fmla="*/ 0 w 644848"/>
                <a:gd name="connsiteY16" fmla="*/ 0 h 432048"/>
                <a:gd name="connsiteX0" fmla="*/ 0 w 644848"/>
                <a:gd name="connsiteY0" fmla="*/ 0 h 530935"/>
                <a:gd name="connsiteX1" fmla="*/ 376161 w 644848"/>
                <a:gd name="connsiteY1" fmla="*/ 0 h 530935"/>
                <a:gd name="connsiteX2" fmla="*/ 376161 w 644848"/>
                <a:gd name="connsiteY2" fmla="*/ 0 h 530935"/>
                <a:gd name="connsiteX3" fmla="*/ 537373 w 644848"/>
                <a:gd name="connsiteY3" fmla="*/ 0 h 530935"/>
                <a:gd name="connsiteX4" fmla="*/ 644848 w 644848"/>
                <a:gd name="connsiteY4" fmla="*/ 0 h 530935"/>
                <a:gd name="connsiteX5" fmla="*/ 644848 w 644848"/>
                <a:gd name="connsiteY5" fmla="*/ 252028 h 530935"/>
                <a:gd name="connsiteX6" fmla="*/ 644848 w 644848"/>
                <a:gd name="connsiteY6" fmla="*/ 252028 h 530935"/>
                <a:gd name="connsiteX7" fmla="*/ 644848 w 644848"/>
                <a:gd name="connsiteY7" fmla="*/ 360040 h 530935"/>
                <a:gd name="connsiteX8" fmla="*/ 644848 w 644848"/>
                <a:gd name="connsiteY8" fmla="*/ 432048 h 530935"/>
                <a:gd name="connsiteX9" fmla="*/ 644769 w 644848"/>
                <a:gd name="connsiteY9" fmla="*/ 428979 h 530935"/>
                <a:gd name="connsiteX10" fmla="*/ 496623 w 644848"/>
                <a:gd name="connsiteY10" fmla="*/ 530935 h 530935"/>
                <a:gd name="connsiteX11" fmla="*/ 376161 w 644848"/>
                <a:gd name="connsiteY11" fmla="*/ 432048 h 530935"/>
                <a:gd name="connsiteX12" fmla="*/ 0 w 644848"/>
                <a:gd name="connsiteY12" fmla="*/ 432048 h 530935"/>
                <a:gd name="connsiteX13" fmla="*/ 0 w 644848"/>
                <a:gd name="connsiteY13" fmla="*/ 360040 h 530935"/>
                <a:gd name="connsiteX14" fmla="*/ 0 w 644848"/>
                <a:gd name="connsiteY14" fmla="*/ 252028 h 530935"/>
                <a:gd name="connsiteX15" fmla="*/ 0 w 644848"/>
                <a:gd name="connsiteY15" fmla="*/ 252028 h 530935"/>
                <a:gd name="connsiteX16" fmla="*/ 0 w 644848"/>
                <a:gd name="connsiteY16" fmla="*/ 0 h 530935"/>
                <a:gd name="connsiteX0" fmla="*/ 0 w 653114"/>
                <a:gd name="connsiteY0" fmla="*/ 0 h 524798"/>
                <a:gd name="connsiteX1" fmla="*/ 376161 w 653114"/>
                <a:gd name="connsiteY1" fmla="*/ 0 h 524798"/>
                <a:gd name="connsiteX2" fmla="*/ 376161 w 653114"/>
                <a:gd name="connsiteY2" fmla="*/ 0 h 524798"/>
                <a:gd name="connsiteX3" fmla="*/ 537373 w 653114"/>
                <a:gd name="connsiteY3" fmla="*/ 0 h 524798"/>
                <a:gd name="connsiteX4" fmla="*/ 644848 w 653114"/>
                <a:gd name="connsiteY4" fmla="*/ 0 h 524798"/>
                <a:gd name="connsiteX5" fmla="*/ 644848 w 653114"/>
                <a:gd name="connsiteY5" fmla="*/ 252028 h 524798"/>
                <a:gd name="connsiteX6" fmla="*/ 644848 w 653114"/>
                <a:gd name="connsiteY6" fmla="*/ 252028 h 524798"/>
                <a:gd name="connsiteX7" fmla="*/ 644848 w 653114"/>
                <a:gd name="connsiteY7" fmla="*/ 360040 h 524798"/>
                <a:gd name="connsiteX8" fmla="*/ 644848 w 653114"/>
                <a:gd name="connsiteY8" fmla="*/ 432048 h 524798"/>
                <a:gd name="connsiteX9" fmla="*/ 644769 w 653114"/>
                <a:gd name="connsiteY9" fmla="*/ 428979 h 524798"/>
                <a:gd name="connsiteX10" fmla="*/ 653114 w 653114"/>
                <a:gd name="connsiteY10" fmla="*/ 524798 h 524798"/>
                <a:gd name="connsiteX11" fmla="*/ 376161 w 653114"/>
                <a:gd name="connsiteY11" fmla="*/ 432048 h 524798"/>
                <a:gd name="connsiteX12" fmla="*/ 0 w 653114"/>
                <a:gd name="connsiteY12" fmla="*/ 432048 h 524798"/>
                <a:gd name="connsiteX13" fmla="*/ 0 w 653114"/>
                <a:gd name="connsiteY13" fmla="*/ 360040 h 524798"/>
                <a:gd name="connsiteX14" fmla="*/ 0 w 653114"/>
                <a:gd name="connsiteY14" fmla="*/ 252028 h 524798"/>
                <a:gd name="connsiteX15" fmla="*/ 0 w 653114"/>
                <a:gd name="connsiteY15" fmla="*/ 252028 h 524798"/>
                <a:gd name="connsiteX16" fmla="*/ 0 w 653114"/>
                <a:gd name="connsiteY16" fmla="*/ 0 h 524798"/>
                <a:gd name="connsiteX0" fmla="*/ 0 w 653114"/>
                <a:gd name="connsiteY0" fmla="*/ 0 h 524798"/>
                <a:gd name="connsiteX1" fmla="*/ 376161 w 653114"/>
                <a:gd name="connsiteY1" fmla="*/ 0 h 524798"/>
                <a:gd name="connsiteX2" fmla="*/ 376161 w 653114"/>
                <a:gd name="connsiteY2" fmla="*/ 0 h 524798"/>
                <a:gd name="connsiteX3" fmla="*/ 537373 w 653114"/>
                <a:gd name="connsiteY3" fmla="*/ 0 h 524798"/>
                <a:gd name="connsiteX4" fmla="*/ 644848 w 653114"/>
                <a:gd name="connsiteY4" fmla="*/ 0 h 524798"/>
                <a:gd name="connsiteX5" fmla="*/ 644848 w 653114"/>
                <a:gd name="connsiteY5" fmla="*/ 252028 h 524798"/>
                <a:gd name="connsiteX6" fmla="*/ 644848 w 653114"/>
                <a:gd name="connsiteY6" fmla="*/ 252028 h 524798"/>
                <a:gd name="connsiteX7" fmla="*/ 644848 w 653114"/>
                <a:gd name="connsiteY7" fmla="*/ 360040 h 524798"/>
                <a:gd name="connsiteX8" fmla="*/ 644848 w 653114"/>
                <a:gd name="connsiteY8" fmla="*/ 432048 h 524798"/>
                <a:gd name="connsiteX9" fmla="*/ 644769 w 653114"/>
                <a:gd name="connsiteY9" fmla="*/ 428979 h 524798"/>
                <a:gd name="connsiteX10" fmla="*/ 653114 w 653114"/>
                <a:gd name="connsiteY10" fmla="*/ 524798 h 524798"/>
                <a:gd name="connsiteX11" fmla="*/ 594021 w 653114"/>
                <a:gd name="connsiteY11" fmla="*/ 438185 h 524798"/>
                <a:gd name="connsiteX12" fmla="*/ 0 w 653114"/>
                <a:gd name="connsiteY12" fmla="*/ 432048 h 524798"/>
                <a:gd name="connsiteX13" fmla="*/ 0 w 653114"/>
                <a:gd name="connsiteY13" fmla="*/ 360040 h 524798"/>
                <a:gd name="connsiteX14" fmla="*/ 0 w 653114"/>
                <a:gd name="connsiteY14" fmla="*/ 252028 h 524798"/>
                <a:gd name="connsiteX15" fmla="*/ 0 w 653114"/>
                <a:gd name="connsiteY15" fmla="*/ 252028 h 524798"/>
                <a:gd name="connsiteX16" fmla="*/ 0 w 653114"/>
                <a:gd name="connsiteY16" fmla="*/ 0 h 524798"/>
                <a:gd name="connsiteX0" fmla="*/ 0 w 646978"/>
                <a:gd name="connsiteY0" fmla="*/ 0 h 576962"/>
                <a:gd name="connsiteX1" fmla="*/ 376161 w 646978"/>
                <a:gd name="connsiteY1" fmla="*/ 0 h 576962"/>
                <a:gd name="connsiteX2" fmla="*/ 376161 w 646978"/>
                <a:gd name="connsiteY2" fmla="*/ 0 h 576962"/>
                <a:gd name="connsiteX3" fmla="*/ 537373 w 646978"/>
                <a:gd name="connsiteY3" fmla="*/ 0 h 576962"/>
                <a:gd name="connsiteX4" fmla="*/ 644848 w 646978"/>
                <a:gd name="connsiteY4" fmla="*/ 0 h 576962"/>
                <a:gd name="connsiteX5" fmla="*/ 644848 w 646978"/>
                <a:gd name="connsiteY5" fmla="*/ 252028 h 576962"/>
                <a:gd name="connsiteX6" fmla="*/ 644848 w 646978"/>
                <a:gd name="connsiteY6" fmla="*/ 252028 h 576962"/>
                <a:gd name="connsiteX7" fmla="*/ 644848 w 646978"/>
                <a:gd name="connsiteY7" fmla="*/ 360040 h 576962"/>
                <a:gd name="connsiteX8" fmla="*/ 644848 w 646978"/>
                <a:gd name="connsiteY8" fmla="*/ 432048 h 576962"/>
                <a:gd name="connsiteX9" fmla="*/ 644769 w 646978"/>
                <a:gd name="connsiteY9" fmla="*/ 428979 h 576962"/>
                <a:gd name="connsiteX10" fmla="*/ 646978 w 646978"/>
                <a:gd name="connsiteY10" fmla="*/ 576962 h 576962"/>
                <a:gd name="connsiteX11" fmla="*/ 594021 w 646978"/>
                <a:gd name="connsiteY11" fmla="*/ 438185 h 576962"/>
                <a:gd name="connsiteX12" fmla="*/ 0 w 646978"/>
                <a:gd name="connsiteY12" fmla="*/ 432048 h 576962"/>
                <a:gd name="connsiteX13" fmla="*/ 0 w 646978"/>
                <a:gd name="connsiteY13" fmla="*/ 360040 h 576962"/>
                <a:gd name="connsiteX14" fmla="*/ 0 w 646978"/>
                <a:gd name="connsiteY14" fmla="*/ 252028 h 576962"/>
                <a:gd name="connsiteX15" fmla="*/ 0 w 646978"/>
                <a:gd name="connsiteY15" fmla="*/ 252028 h 576962"/>
                <a:gd name="connsiteX16" fmla="*/ 0 w 646978"/>
                <a:gd name="connsiteY16" fmla="*/ 0 h 576962"/>
                <a:gd name="connsiteX0" fmla="*/ 0 w 646978"/>
                <a:gd name="connsiteY0" fmla="*/ 0 h 576962"/>
                <a:gd name="connsiteX1" fmla="*/ 376161 w 646978"/>
                <a:gd name="connsiteY1" fmla="*/ 0 h 576962"/>
                <a:gd name="connsiteX2" fmla="*/ 376161 w 646978"/>
                <a:gd name="connsiteY2" fmla="*/ 0 h 576962"/>
                <a:gd name="connsiteX3" fmla="*/ 537373 w 646978"/>
                <a:gd name="connsiteY3" fmla="*/ 0 h 576962"/>
                <a:gd name="connsiteX4" fmla="*/ 644848 w 646978"/>
                <a:gd name="connsiteY4" fmla="*/ 0 h 576962"/>
                <a:gd name="connsiteX5" fmla="*/ 644848 w 646978"/>
                <a:gd name="connsiteY5" fmla="*/ 252028 h 576962"/>
                <a:gd name="connsiteX6" fmla="*/ 644848 w 646978"/>
                <a:gd name="connsiteY6" fmla="*/ 252028 h 576962"/>
                <a:gd name="connsiteX7" fmla="*/ 644848 w 646978"/>
                <a:gd name="connsiteY7" fmla="*/ 360040 h 576962"/>
                <a:gd name="connsiteX8" fmla="*/ 644848 w 646978"/>
                <a:gd name="connsiteY8" fmla="*/ 432048 h 576962"/>
                <a:gd name="connsiteX9" fmla="*/ 644769 w 646978"/>
                <a:gd name="connsiteY9" fmla="*/ 428979 h 576962"/>
                <a:gd name="connsiteX10" fmla="*/ 646978 w 646978"/>
                <a:gd name="connsiteY10" fmla="*/ 576962 h 576962"/>
                <a:gd name="connsiteX11" fmla="*/ 547994 w 646978"/>
                <a:gd name="connsiteY11" fmla="*/ 432048 h 576962"/>
                <a:gd name="connsiteX12" fmla="*/ 0 w 646978"/>
                <a:gd name="connsiteY12" fmla="*/ 432048 h 576962"/>
                <a:gd name="connsiteX13" fmla="*/ 0 w 646978"/>
                <a:gd name="connsiteY13" fmla="*/ 360040 h 576962"/>
                <a:gd name="connsiteX14" fmla="*/ 0 w 646978"/>
                <a:gd name="connsiteY14" fmla="*/ 252028 h 576962"/>
                <a:gd name="connsiteX15" fmla="*/ 0 w 646978"/>
                <a:gd name="connsiteY15" fmla="*/ 252028 h 576962"/>
                <a:gd name="connsiteX16" fmla="*/ 0 w 646978"/>
                <a:gd name="connsiteY16" fmla="*/ 0 h 57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978" h="576962">
                  <a:moveTo>
                    <a:pt x="0" y="0"/>
                  </a:moveTo>
                  <a:lnTo>
                    <a:pt x="376161" y="0"/>
                  </a:lnTo>
                  <a:lnTo>
                    <a:pt x="376161" y="0"/>
                  </a:lnTo>
                  <a:lnTo>
                    <a:pt x="537373" y="0"/>
                  </a:lnTo>
                  <a:lnTo>
                    <a:pt x="644848" y="0"/>
                  </a:lnTo>
                  <a:lnTo>
                    <a:pt x="644848" y="252028"/>
                  </a:lnTo>
                  <a:lnTo>
                    <a:pt x="644848" y="252028"/>
                  </a:lnTo>
                  <a:lnTo>
                    <a:pt x="644848" y="360040"/>
                  </a:lnTo>
                  <a:lnTo>
                    <a:pt x="644848" y="432048"/>
                  </a:lnTo>
                  <a:cubicBezTo>
                    <a:pt x="644822" y="431025"/>
                    <a:pt x="644795" y="430002"/>
                    <a:pt x="644769" y="428979"/>
                  </a:cubicBezTo>
                  <a:cubicBezTo>
                    <a:pt x="645505" y="478307"/>
                    <a:pt x="646242" y="527634"/>
                    <a:pt x="646978" y="576962"/>
                  </a:cubicBezTo>
                  <a:lnTo>
                    <a:pt x="547994" y="432048"/>
                  </a:lnTo>
                  <a:lnTo>
                    <a:pt x="0" y="432048"/>
                  </a:lnTo>
                  <a:lnTo>
                    <a:pt x="0" y="360040"/>
                  </a:lnTo>
                  <a:lnTo>
                    <a:pt x="0" y="252028"/>
                  </a:lnTo>
                  <a:lnTo>
                    <a:pt x="0" y="252028"/>
                  </a:lnTo>
                  <a:lnTo>
                    <a:pt x="0" y="0"/>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259632" y="3717032"/>
              <a:ext cx="1032034" cy="410369"/>
            </a:xfrm>
            <a:prstGeom prst="rect">
              <a:avLst/>
            </a:prstGeom>
            <a:noFill/>
          </p:spPr>
          <p:txBody>
            <a:bodyPr wrap="square" rtlCol="0">
              <a:spAutoFit/>
            </a:bodyPr>
            <a:lstStyle/>
            <a:p>
              <a:pPr algn="ctr"/>
              <a:r>
                <a:rPr lang="en-US" sz="1400" b="1" dirty="0" smtClean="0">
                  <a:solidFill>
                    <a:schemeClr val="bg1"/>
                  </a:solidFill>
                  <a:latin typeface="Signika Negative" pitchFamily="2" charset="0"/>
                </a:rPr>
                <a:t>We born</a:t>
              </a:r>
              <a:endParaRPr lang="en-US" sz="1400" b="1" dirty="0">
                <a:solidFill>
                  <a:schemeClr val="bg1"/>
                </a:solidFill>
                <a:latin typeface="Signika Negative" pitchFamily="2" charset="0"/>
              </a:endParaRPr>
            </a:p>
          </p:txBody>
        </p:sp>
      </p:grpSp>
      <p:grpSp>
        <p:nvGrpSpPr>
          <p:cNvPr id="10" name="Group 9"/>
          <p:cNvGrpSpPr/>
          <p:nvPr/>
        </p:nvGrpSpPr>
        <p:grpSpPr>
          <a:xfrm>
            <a:off x="2681214" y="2376817"/>
            <a:ext cx="1602754" cy="835163"/>
            <a:chOff x="3050316" y="3169092"/>
            <a:chExt cx="1602754" cy="1113551"/>
          </a:xfrm>
        </p:grpSpPr>
        <p:sp>
          <p:nvSpPr>
            <p:cNvPr id="55" name="TextBox 54"/>
            <p:cNvSpPr txBox="1"/>
            <p:nvPr/>
          </p:nvSpPr>
          <p:spPr>
            <a:xfrm>
              <a:off x="3050316" y="3502943"/>
              <a:ext cx="1602754" cy="779700"/>
            </a:xfrm>
            <a:prstGeom prst="rect">
              <a:avLst/>
            </a:prstGeom>
            <a:noFill/>
          </p:spPr>
          <p:txBody>
            <a:bodyPr wrap="square" rtlCol="0">
              <a:spAutoFit/>
            </a:bodyPr>
            <a:lstStyle/>
            <a:p>
              <a:r>
                <a:rPr lang="en-US" sz="1200" b="1" dirty="0" smtClean="0">
                  <a:solidFill>
                    <a:srgbClr val="F5C24C"/>
                  </a:solidFill>
                  <a:latin typeface="Signika Negative" pitchFamily="2" charset="0"/>
                </a:rPr>
                <a:t>GROWTH</a:t>
              </a:r>
            </a:p>
            <a:p>
              <a:r>
                <a:rPr lang="en-US" sz="1000" b="1" dirty="0" smtClean="0">
                  <a:solidFill>
                    <a:schemeClr val="bg1"/>
                  </a:solidFill>
                </a:rPr>
                <a:t>07 new employment opportunities in one year.</a:t>
              </a:r>
              <a:endParaRPr lang="en-US" sz="1000" b="1" dirty="0">
                <a:solidFill>
                  <a:schemeClr val="bg1"/>
                </a:solidFill>
              </a:endParaRPr>
            </a:p>
          </p:txBody>
        </p:sp>
        <p:pic>
          <p:nvPicPr>
            <p:cNvPr id="56"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4" name="Straight Connector 63"/>
          <p:cNvCxnSpPr>
            <a:stCxn id="73" idx="2"/>
          </p:cNvCxnSpPr>
          <p:nvPr/>
        </p:nvCxnSpPr>
        <p:spPr>
          <a:xfrm flipH="1">
            <a:off x="4420950" y="2247714"/>
            <a:ext cx="806" cy="1097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132138" y="3331613"/>
            <a:ext cx="577625" cy="499536"/>
            <a:chOff x="4358281" y="4442155"/>
            <a:chExt cx="577625" cy="666048"/>
          </a:xfrm>
        </p:grpSpPr>
        <p:cxnSp>
          <p:nvCxnSpPr>
            <p:cNvPr id="69" name="Straight Connector 68"/>
            <p:cNvCxnSpPr/>
            <p:nvPr/>
          </p:nvCxnSpPr>
          <p:spPr>
            <a:xfrm>
              <a:off x="4647180"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358281" y="4769649"/>
              <a:ext cx="577625" cy="338554"/>
            </a:xfrm>
            <a:prstGeom prst="rect">
              <a:avLst/>
            </a:prstGeom>
            <a:noFill/>
          </p:spPr>
          <p:txBody>
            <a:bodyPr wrap="square" rtlCol="0">
              <a:spAutoFit/>
            </a:bodyPr>
            <a:lstStyle/>
            <a:p>
              <a:pPr algn="ctr"/>
              <a:r>
                <a:rPr lang="en-US" sz="1050" b="1" dirty="0" smtClean="0">
                  <a:solidFill>
                    <a:schemeClr val="tx1">
                      <a:lumMod val="50000"/>
                      <a:lumOff val="50000"/>
                    </a:schemeClr>
                  </a:solidFill>
                  <a:latin typeface="Signika Negative" pitchFamily="2" charset="0"/>
                </a:rPr>
                <a:t>09’</a:t>
              </a:r>
              <a:endParaRPr lang="en-US" sz="1050" b="1" dirty="0">
                <a:solidFill>
                  <a:schemeClr val="tx1">
                    <a:lumMod val="50000"/>
                    <a:lumOff val="50000"/>
                  </a:schemeClr>
                </a:solidFill>
                <a:latin typeface="Signika Negative" pitchFamily="2" charset="0"/>
              </a:endParaRPr>
            </a:p>
          </p:txBody>
        </p:sp>
      </p:grpSp>
      <p:grpSp>
        <p:nvGrpSpPr>
          <p:cNvPr id="13" name="Group 12"/>
          <p:cNvGrpSpPr/>
          <p:nvPr/>
        </p:nvGrpSpPr>
        <p:grpSpPr>
          <a:xfrm>
            <a:off x="4215807" y="1576455"/>
            <a:ext cx="410288" cy="409571"/>
            <a:chOff x="4374048" y="2101940"/>
            <a:chExt cx="546094" cy="546094"/>
          </a:xfrm>
        </p:grpSpPr>
        <p:sp>
          <p:nvSpPr>
            <p:cNvPr id="71" name="Teardrop 70"/>
            <p:cNvSpPr/>
            <p:nvPr/>
          </p:nvSpPr>
          <p:spPr>
            <a:xfrm rot="8100000">
              <a:off x="4374048" y="2101940"/>
              <a:ext cx="546094" cy="546094"/>
            </a:xfrm>
            <a:prstGeom prst="teardrop">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noEditPoints="1"/>
            </p:cNvSpPr>
            <p:nvPr/>
          </p:nvSpPr>
          <p:spPr bwMode="auto">
            <a:xfrm>
              <a:off x="4549727" y="2269426"/>
              <a:ext cx="194733" cy="223160"/>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Rectangle 72"/>
          <p:cNvSpPr/>
          <p:nvPr/>
        </p:nvSpPr>
        <p:spPr>
          <a:xfrm>
            <a:off x="3839463" y="2014084"/>
            <a:ext cx="1164585" cy="2336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64 new clients</a:t>
            </a:r>
            <a:endParaRPr lang="en-US" sz="1050" b="1" dirty="0"/>
          </a:p>
        </p:txBody>
      </p:sp>
      <p:cxnSp>
        <p:nvCxnSpPr>
          <p:cNvPr id="78" name="Straight Connector 77"/>
          <p:cNvCxnSpPr/>
          <p:nvPr/>
        </p:nvCxnSpPr>
        <p:spPr>
          <a:xfrm>
            <a:off x="5665296" y="2766204"/>
            <a:ext cx="0" cy="579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73582" y="3331613"/>
            <a:ext cx="577625" cy="499536"/>
            <a:chOff x="5541700" y="4442155"/>
            <a:chExt cx="577625" cy="666048"/>
          </a:xfrm>
        </p:grpSpPr>
        <p:cxnSp>
          <p:nvCxnSpPr>
            <p:cNvPr id="83" name="Straight Connector 82"/>
            <p:cNvCxnSpPr/>
            <p:nvPr/>
          </p:nvCxnSpPr>
          <p:spPr>
            <a:xfrm>
              <a:off x="5833501"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541700" y="4769649"/>
              <a:ext cx="577625" cy="338554"/>
            </a:xfrm>
            <a:prstGeom prst="rect">
              <a:avLst/>
            </a:prstGeom>
            <a:noFill/>
          </p:spPr>
          <p:txBody>
            <a:bodyPr wrap="square" rtlCol="0">
              <a:spAutoFit/>
            </a:bodyPr>
            <a:lstStyle/>
            <a:p>
              <a:pPr algn="ctr"/>
              <a:r>
                <a:rPr lang="en-US" sz="1050" b="1" dirty="0" smtClean="0">
                  <a:solidFill>
                    <a:schemeClr val="tx1">
                      <a:lumMod val="50000"/>
                      <a:lumOff val="50000"/>
                    </a:schemeClr>
                  </a:solidFill>
                  <a:latin typeface="Signika Negative" pitchFamily="2" charset="0"/>
                </a:rPr>
                <a:t>11’</a:t>
              </a:r>
              <a:endParaRPr lang="en-US" sz="1050" b="1" dirty="0">
                <a:solidFill>
                  <a:schemeClr val="tx1">
                    <a:lumMod val="50000"/>
                    <a:lumOff val="50000"/>
                  </a:schemeClr>
                </a:solidFill>
                <a:latin typeface="Signika Negative" pitchFamily="2" charset="0"/>
              </a:endParaRPr>
            </a:p>
          </p:txBody>
        </p:sp>
      </p:grpSp>
      <p:cxnSp>
        <p:nvCxnSpPr>
          <p:cNvPr id="88" name="Straight Connector 87"/>
          <p:cNvCxnSpPr/>
          <p:nvPr/>
        </p:nvCxnSpPr>
        <p:spPr>
          <a:xfrm>
            <a:off x="7311240" y="1909559"/>
            <a:ext cx="0" cy="14357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019526" y="3331613"/>
            <a:ext cx="577625" cy="499536"/>
            <a:chOff x="6748692" y="4442155"/>
            <a:chExt cx="577625" cy="666048"/>
          </a:xfrm>
        </p:grpSpPr>
        <p:cxnSp>
          <p:nvCxnSpPr>
            <p:cNvPr id="89" name="Straight Connector 88"/>
            <p:cNvCxnSpPr/>
            <p:nvPr/>
          </p:nvCxnSpPr>
          <p:spPr>
            <a:xfrm>
              <a:off x="7040493"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748692" y="4769649"/>
              <a:ext cx="577625" cy="338554"/>
            </a:xfrm>
            <a:prstGeom prst="rect">
              <a:avLst/>
            </a:prstGeom>
            <a:noFill/>
          </p:spPr>
          <p:txBody>
            <a:bodyPr wrap="square" rtlCol="0">
              <a:spAutoFit/>
            </a:bodyPr>
            <a:lstStyle/>
            <a:p>
              <a:pPr algn="ctr"/>
              <a:r>
                <a:rPr lang="en-US" sz="1050" b="1" dirty="0" smtClean="0">
                  <a:solidFill>
                    <a:schemeClr val="tx1">
                      <a:lumMod val="50000"/>
                      <a:lumOff val="50000"/>
                    </a:schemeClr>
                  </a:solidFill>
                  <a:latin typeface="Signika Negative" pitchFamily="2" charset="0"/>
                </a:rPr>
                <a:t>13’</a:t>
              </a:r>
              <a:endParaRPr lang="en-US" sz="1050" b="1" dirty="0">
                <a:solidFill>
                  <a:schemeClr val="tx1">
                    <a:lumMod val="50000"/>
                    <a:lumOff val="50000"/>
                  </a:schemeClr>
                </a:solidFill>
                <a:latin typeface="Signika Negative" pitchFamily="2" charset="0"/>
              </a:endParaRPr>
            </a:p>
          </p:txBody>
        </p:sp>
      </p:grpSp>
      <p:pic>
        <p:nvPicPr>
          <p:cNvPr id="91" name="Picture 5"/>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721752" y="1531521"/>
            <a:ext cx="1150164" cy="50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6675331" y="2103010"/>
            <a:ext cx="1281045" cy="233630"/>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We turn global</a:t>
            </a:r>
            <a:endParaRPr lang="en-US" sz="1100" b="1" dirty="0"/>
          </a:p>
        </p:txBody>
      </p:sp>
      <p:grpSp>
        <p:nvGrpSpPr>
          <p:cNvPr id="16" name="Group 15"/>
          <p:cNvGrpSpPr/>
          <p:nvPr/>
        </p:nvGrpSpPr>
        <p:grpSpPr>
          <a:xfrm>
            <a:off x="4860032" y="2139702"/>
            <a:ext cx="1602754" cy="671708"/>
            <a:chOff x="5028151" y="2852934"/>
            <a:chExt cx="1602754" cy="895611"/>
          </a:xfrm>
        </p:grpSpPr>
        <p:sp>
          <p:nvSpPr>
            <p:cNvPr id="118" name="5-Point Star 117"/>
            <p:cNvSpPr/>
            <p:nvPr/>
          </p:nvSpPr>
          <p:spPr>
            <a:xfrm>
              <a:off x="5695357" y="2852934"/>
              <a:ext cx="276115" cy="367511"/>
            </a:xfrm>
            <a:prstGeom prst="star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5028151" y="3214257"/>
              <a:ext cx="1602754" cy="410371"/>
            </a:xfrm>
            <a:prstGeom prst="rect">
              <a:avLst/>
            </a:prstGeom>
            <a:noFill/>
          </p:spPr>
          <p:txBody>
            <a:bodyPr wrap="square" rtlCol="0">
              <a:spAutoFit/>
            </a:bodyPr>
            <a:lstStyle/>
            <a:p>
              <a:pPr algn="ctr"/>
              <a:r>
                <a:rPr lang="en-US" sz="1400" b="1" dirty="0" smtClean="0">
                  <a:solidFill>
                    <a:srgbClr val="F5C24C"/>
                  </a:solidFill>
                  <a:latin typeface="Signika Negative" pitchFamily="2" charset="0"/>
                </a:rPr>
                <a:t>AA AWARDS</a:t>
              </a:r>
            </a:p>
          </p:txBody>
        </p:sp>
        <p:sp>
          <p:nvSpPr>
            <p:cNvPr id="122" name="TextBox 121"/>
            <p:cNvSpPr txBox="1"/>
            <p:nvPr/>
          </p:nvSpPr>
          <p:spPr>
            <a:xfrm>
              <a:off x="5107096" y="3399733"/>
              <a:ext cx="1457050" cy="348812"/>
            </a:xfrm>
            <a:prstGeom prst="rect">
              <a:avLst/>
            </a:prstGeom>
            <a:noFill/>
          </p:spPr>
          <p:txBody>
            <a:bodyPr wrap="square" rtlCol="0">
              <a:spAutoFit/>
            </a:bodyPr>
            <a:lstStyle/>
            <a:p>
              <a:pPr algn="ctr"/>
              <a:r>
                <a:rPr lang="en-US" sz="1050" b="1" dirty="0" smtClean="0">
                  <a:solidFill>
                    <a:schemeClr val="bg1"/>
                  </a:solidFill>
                </a:rPr>
                <a:t>Agency of the year</a:t>
              </a:r>
            </a:p>
          </p:txBody>
        </p:sp>
      </p:grpSp>
      <p:grpSp>
        <p:nvGrpSpPr>
          <p:cNvPr id="8" name="Group 7"/>
          <p:cNvGrpSpPr/>
          <p:nvPr/>
        </p:nvGrpSpPr>
        <p:grpSpPr>
          <a:xfrm>
            <a:off x="2213414" y="1953134"/>
            <a:ext cx="785259" cy="1878020"/>
            <a:chOff x="2582515" y="2604179"/>
            <a:chExt cx="785259" cy="2504026"/>
          </a:xfrm>
        </p:grpSpPr>
        <p:cxnSp>
          <p:nvCxnSpPr>
            <p:cNvPr id="44" name="Straight Connector 43"/>
            <p:cNvCxnSpPr/>
            <p:nvPr/>
          </p:nvCxnSpPr>
          <p:spPr>
            <a:xfrm>
              <a:off x="2874229" y="2753749"/>
              <a:ext cx="0" cy="17067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Wave 52"/>
            <p:cNvSpPr/>
            <p:nvPr/>
          </p:nvSpPr>
          <p:spPr>
            <a:xfrm>
              <a:off x="2863598" y="2604179"/>
              <a:ext cx="504176" cy="415343"/>
            </a:xfrm>
            <a:prstGeom prst="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582515" y="4769650"/>
              <a:ext cx="577625" cy="338555"/>
            </a:xfrm>
            <a:prstGeom prst="rect">
              <a:avLst/>
            </a:prstGeom>
            <a:noFill/>
          </p:spPr>
          <p:txBody>
            <a:bodyPr wrap="square" rtlCol="0">
              <a:spAutoFit/>
            </a:bodyPr>
            <a:lstStyle/>
            <a:p>
              <a:pPr algn="ctr"/>
              <a:r>
                <a:rPr lang="en-US" sz="1050" b="1" dirty="0" smtClean="0">
                  <a:solidFill>
                    <a:schemeClr val="tx1">
                      <a:lumMod val="50000"/>
                      <a:lumOff val="50000"/>
                    </a:schemeClr>
                  </a:solidFill>
                  <a:latin typeface="Signika Negative" pitchFamily="2" charset="0"/>
                </a:rPr>
                <a:t>07’</a:t>
              </a:r>
              <a:endParaRPr lang="en-US" sz="1050" b="1" dirty="0">
                <a:solidFill>
                  <a:schemeClr val="tx1">
                    <a:lumMod val="50000"/>
                    <a:lumOff val="50000"/>
                  </a:schemeClr>
                </a:solidFill>
                <a:latin typeface="Signika Negative" pitchFamily="2" charset="0"/>
              </a:endParaRPr>
            </a:p>
          </p:txBody>
        </p:sp>
        <p:cxnSp>
          <p:nvCxnSpPr>
            <p:cNvPr id="125" name="Straight Connector 124"/>
            <p:cNvCxnSpPr/>
            <p:nvPr/>
          </p:nvCxnSpPr>
          <p:spPr>
            <a:xfrm>
              <a:off x="2872172"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9" name="TextBox 128"/>
          <p:cNvSpPr txBox="1"/>
          <p:nvPr/>
        </p:nvSpPr>
        <p:spPr>
          <a:xfrm>
            <a:off x="938774" y="4126666"/>
            <a:ext cx="7233626" cy="400110"/>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 of classical Latin literature from 45 BC. Contrary to popular belief It has roots in a piece of classical Latin literature from 45 BC. </a:t>
            </a:r>
            <a:endParaRPr lang="en-US" sz="1000" dirty="0">
              <a:solidFill>
                <a:schemeClr val="bg1">
                  <a:lumMod val="65000"/>
                </a:schemeClr>
              </a:solidFill>
              <a:latin typeface="Signika Negative" pitchFamily="2" charset="0"/>
            </a:endParaRPr>
          </a:p>
        </p:txBody>
      </p:sp>
      <p:sp>
        <p:nvSpPr>
          <p:cNvPr id="60" name="Flowchart: Off-page Connector 59"/>
          <p:cNvSpPr/>
          <p:nvPr/>
        </p:nvSpPr>
        <p:spPr>
          <a:xfrm>
            <a:off x="8637215" y="181494"/>
            <a:ext cx="327273" cy="295200"/>
          </a:xfrm>
          <a:prstGeom prst="flowChartOffpageConnector">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20</a:t>
            </a:r>
            <a:endParaRPr lang="en-US" sz="1100" b="1" dirty="0"/>
          </a:p>
        </p:txBody>
      </p: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72282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500"/>
                                        <p:tgtEl>
                                          <p:spTgt spid="64"/>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barn(inVertical)">
                                      <p:cBhvr>
                                        <p:cTn id="39" dur="500"/>
                                        <p:tgtEl>
                                          <p:spTgt spid="73"/>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down)">
                                      <p:cBhvr>
                                        <p:cTn id="51" dur="500"/>
                                        <p:tgtEl>
                                          <p:spTgt spid="78"/>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wipe(down)">
                                      <p:cBhvr>
                                        <p:cTn id="63" dur="500"/>
                                        <p:tgtEl>
                                          <p:spTgt spid="88"/>
                                        </p:tgtEl>
                                      </p:cBhvr>
                                    </p:animEffect>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 calcmode="lin" valueType="num">
                                      <p:cBhvr>
                                        <p:cTn id="67" dur="500" fill="hold"/>
                                        <p:tgtEl>
                                          <p:spTgt spid="91"/>
                                        </p:tgtEl>
                                        <p:attrNameLst>
                                          <p:attrName>ppt_w</p:attrName>
                                        </p:attrNameLst>
                                      </p:cBhvr>
                                      <p:tavLst>
                                        <p:tav tm="0">
                                          <p:val>
                                            <p:fltVal val="0"/>
                                          </p:val>
                                        </p:tav>
                                        <p:tav tm="100000">
                                          <p:val>
                                            <p:strVal val="#ppt_w"/>
                                          </p:val>
                                        </p:tav>
                                      </p:tavLst>
                                    </p:anim>
                                    <p:anim calcmode="lin" valueType="num">
                                      <p:cBhvr>
                                        <p:cTn id="68" dur="500" fill="hold"/>
                                        <p:tgtEl>
                                          <p:spTgt spid="91"/>
                                        </p:tgtEl>
                                        <p:attrNameLst>
                                          <p:attrName>ppt_h</p:attrName>
                                        </p:attrNameLst>
                                      </p:cBhvr>
                                      <p:tavLst>
                                        <p:tav tm="0">
                                          <p:val>
                                            <p:fltVal val="0"/>
                                          </p:val>
                                        </p:tav>
                                        <p:tav tm="100000">
                                          <p:val>
                                            <p:strVal val="#ppt_h"/>
                                          </p:val>
                                        </p:tav>
                                      </p:tavLst>
                                    </p:anim>
                                    <p:animEffect transition="in" filter="fade">
                                      <p:cBhvr>
                                        <p:cTn id="69" dur="500"/>
                                        <p:tgtEl>
                                          <p:spTgt spid="91"/>
                                        </p:tgtEl>
                                      </p:cBhvr>
                                    </p:animEffect>
                                  </p:childTnLst>
                                </p:cTn>
                              </p:par>
                            </p:childTnLst>
                          </p:cTn>
                        </p:par>
                        <p:par>
                          <p:cTn id="70" fill="hold">
                            <p:stCondLst>
                              <p:cond delay="8000"/>
                            </p:stCondLst>
                            <p:childTnLst>
                              <p:par>
                                <p:cTn id="71" presetID="16" presetClass="entr" presetSubtype="21" fill="hold" grpId="0" nodeType="after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barn(inVertical)">
                                      <p:cBhvr>
                                        <p:cTn id="73" dur="500"/>
                                        <p:tgtEl>
                                          <p:spTgt spid="92"/>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fade">
                                      <p:cBhvr>
                                        <p:cTn id="7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3" grpId="0" animBg="1"/>
      <p:bldP spid="92" grpId="0" animBg="1"/>
      <p:bldP spid="1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7178747" y="2785654"/>
            <a:ext cx="19652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85988" y="2785654"/>
            <a:ext cx="203827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47711" y="2785654"/>
            <a:ext cx="203827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776181" y="2785654"/>
            <a:ext cx="139217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Subtitle 2"/>
          <p:cNvSpPr txBox="1">
            <a:spLocks/>
          </p:cNvSpPr>
          <p:nvPr/>
        </p:nvSpPr>
        <p:spPr>
          <a:xfrm>
            <a:off x="608869"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Timeline Sample 2</a:t>
            </a:r>
          </a:p>
        </p:txBody>
      </p:sp>
      <p:grpSp>
        <p:nvGrpSpPr>
          <p:cNvPr id="7" name="Group 6"/>
          <p:cNvGrpSpPr/>
          <p:nvPr/>
        </p:nvGrpSpPr>
        <p:grpSpPr>
          <a:xfrm>
            <a:off x="2357685" y="3023110"/>
            <a:ext cx="1602754" cy="835163"/>
            <a:chOff x="2756479" y="3169092"/>
            <a:chExt cx="1602754" cy="1113551"/>
          </a:xfrm>
        </p:grpSpPr>
        <p:sp>
          <p:nvSpPr>
            <p:cNvPr id="32" name="TextBox 31"/>
            <p:cNvSpPr txBox="1"/>
            <p:nvPr/>
          </p:nvSpPr>
          <p:spPr>
            <a:xfrm>
              <a:off x="2756479" y="3502943"/>
              <a:ext cx="1602754" cy="779700"/>
            </a:xfrm>
            <a:prstGeom prst="rect">
              <a:avLst/>
            </a:prstGeom>
            <a:noFill/>
          </p:spPr>
          <p:txBody>
            <a:bodyPr wrap="square" rtlCol="0">
              <a:spAutoFit/>
            </a:bodyPr>
            <a:lstStyle/>
            <a:p>
              <a:pPr algn="ctr"/>
              <a:r>
                <a:rPr lang="en-US" sz="1200" b="1" dirty="0" smtClean="0">
                  <a:solidFill>
                    <a:srgbClr val="0EBEA9"/>
                  </a:solidFill>
                  <a:latin typeface="Signika Negative" pitchFamily="2" charset="0"/>
                </a:rPr>
                <a:t>GROWTH</a:t>
              </a:r>
            </a:p>
            <a:p>
              <a:pPr algn="ctr"/>
              <a:r>
                <a:rPr lang="en-US" sz="1000" b="1" dirty="0" smtClean="0">
                  <a:solidFill>
                    <a:schemeClr val="tx1">
                      <a:lumMod val="50000"/>
                      <a:lumOff val="50000"/>
                    </a:schemeClr>
                  </a:solidFill>
                </a:rPr>
                <a:t>07 new employment </a:t>
              </a:r>
              <a:r>
                <a:rPr lang="en-US" sz="1000" b="1" dirty="0" smtClean="0">
                  <a:solidFill>
                    <a:schemeClr val="bg1">
                      <a:lumMod val="50000"/>
                    </a:schemeClr>
                  </a:solidFill>
                </a:rPr>
                <a:t>opportunities in one year.</a:t>
              </a:r>
              <a:endParaRPr lang="en-US" sz="1000" b="1" dirty="0">
                <a:solidFill>
                  <a:schemeClr val="bg1">
                    <a:lumMod val="50000"/>
                  </a:schemeClr>
                </a:solidFill>
              </a:endParaRPr>
            </a:p>
          </p:txBody>
        </p:sp>
        <p:pic>
          <p:nvPicPr>
            <p:cNvPr id="33"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4373909" y="1707653"/>
            <a:ext cx="1602754" cy="864096"/>
            <a:chOff x="2781325" y="3990655"/>
            <a:chExt cx="1602754" cy="1152129"/>
          </a:xfrm>
        </p:grpSpPr>
        <p:sp>
          <p:nvSpPr>
            <p:cNvPr id="49" name="Freeform 48"/>
            <p:cNvSpPr>
              <a:spLocks noEditPoints="1"/>
            </p:cNvSpPr>
            <p:nvPr/>
          </p:nvSpPr>
          <p:spPr bwMode="auto">
            <a:xfrm>
              <a:off x="3469698" y="3990655"/>
              <a:ext cx="194733" cy="270024"/>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TextBox 49"/>
            <p:cNvSpPr txBox="1"/>
            <p:nvPr/>
          </p:nvSpPr>
          <p:spPr>
            <a:xfrm>
              <a:off x="2781325" y="4342565"/>
              <a:ext cx="1602754" cy="800219"/>
            </a:xfrm>
            <a:prstGeom prst="rect">
              <a:avLst/>
            </a:prstGeom>
            <a:noFill/>
          </p:spPr>
          <p:txBody>
            <a:bodyPr wrap="square" rtlCol="0">
              <a:spAutoFit/>
            </a:bodyPr>
            <a:lstStyle/>
            <a:p>
              <a:pPr algn="ctr"/>
              <a:r>
                <a:rPr lang="en-US" sz="1200" b="1" dirty="0" smtClean="0">
                  <a:solidFill>
                    <a:srgbClr val="D1493B"/>
                  </a:solidFill>
                  <a:latin typeface="Signika Negative" pitchFamily="2" charset="0"/>
                </a:rPr>
                <a:t>PORTFOLIO</a:t>
              </a:r>
            </a:p>
            <a:p>
              <a:pPr algn="ctr"/>
              <a:r>
                <a:rPr lang="en-US" sz="1000" b="1" dirty="0" smtClean="0">
                  <a:solidFill>
                    <a:schemeClr val="tx1">
                      <a:lumMod val="50000"/>
                      <a:lumOff val="50000"/>
                    </a:schemeClr>
                  </a:solidFill>
                </a:rPr>
                <a:t>64 new clients added to our portfolio.</a:t>
              </a:r>
              <a:endParaRPr lang="en-US" sz="1000" b="1" dirty="0">
                <a:solidFill>
                  <a:schemeClr val="bg1">
                    <a:lumMod val="50000"/>
                  </a:schemeClr>
                </a:solidFill>
              </a:endParaRPr>
            </a:p>
          </p:txBody>
        </p:sp>
      </p:grpSp>
      <p:grpSp>
        <p:nvGrpSpPr>
          <p:cNvPr id="2" name="Group 1"/>
          <p:cNvGrpSpPr/>
          <p:nvPr/>
        </p:nvGrpSpPr>
        <p:grpSpPr>
          <a:xfrm>
            <a:off x="1211721" y="2247875"/>
            <a:ext cx="852921" cy="812153"/>
            <a:chOff x="1085653" y="3046388"/>
            <a:chExt cx="1032034" cy="984428"/>
          </a:xfrm>
        </p:grpSpPr>
        <p:sp>
          <p:nvSpPr>
            <p:cNvPr id="31" name="TextBox 30"/>
            <p:cNvSpPr txBox="1"/>
            <p:nvPr/>
          </p:nvSpPr>
          <p:spPr>
            <a:xfrm>
              <a:off x="1085653" y="3046388"/>
              <a:ext cx="1032034" cy="410369"/>
            </a:xfrm>
            <a:prstGeom prst="rect">
              <a:avLst/>
            </a:prstGeom>
            <a:noFill/>
          </p:spPr>
          <p:txBody>
            <a:bodyPr wrap="square" rtlCol="0">
              <a:spAutoFit/>
            </a:bodyPr>
            <a:lstStyle/>
            <a:p>
              <a:pPr algn="ctr"/>
              <a:r>
                <a:rPr lang="en-US" sz="1400" b="1" dirty="0" smtClean="0">
                  <a:solidFill>
                    <a:schemeClr val="tx1">
                      <a:lumMod val="65000"/>
                      <a:lumOff val="35000"/>
                    </a:schemeClr>
                  </a:solidFill>
                  <a:latin typeface="Signika Negative" pitchFamily="2" charset="0"/>
                </a:rPr>
                <a:t>We born</a:t>
              </a:r>
              <a:endParaRPr lang="en-US" sz="1400" b="1" dirty="0">
                <a:solidFill>
                  <a:schemeClr val="tx1">
                    <a:lumMod val="65000"/>
                    <a:lumOff val="35000"/>
                  </a:schemeClr>
                </a:solidFill>
                <a:latin typeface="Signika Negative" pitchFamily="2" charset="0"/>
              </a:endParaRPr>
            </a:p>
          </p:txBody>
        </p:sp>
        <p:sp>
          <p:nvSpPr>
            <p:cNvPr id="6" name="Oval 5"/>
            <p:cNvSpPr/>
            <p:nvPr/>
          </p:nvSpPr>
          <p:spPr>
            <a:xfrm>
              <a:off x="1259632" y="3346740"/>
              <a:ext cx="684076" cy="684076"/>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latin typeface="Signika Negative" pitchFamily="2" charset="0"/>
                </a:rPr>
                <a:t>05’</a:t>
              </a:r>
              <a:endParaRPr lang="en-US" sz="1100" b="1" dirty="0">
                <a:latin typeface="Signika Negative" pitchFamily="2" charset="0"/>
              </a:endParaRPr>
            </a:p>
          </p:txBody>
        </p:sp>
      </p:grpSp>
      <p:grpSp>
        <p:nvGrpSpPr>
          <p:cNvPr id="4" name="Group 3"/>
          <p:cNvGrpSpPr/>
          <p:nvPr/>
        </p:nvGrpSpPr>
        <p:grpSpPr>
          <a:xfrm>
            <a:off x="2988732" y="2499742"/>
            <a:ext cx="388860" cy="386964"/>
            <a:chOff x="2952221" y="3332989"/>
            <a:chExt cx="388860" cy="515952"/>
          </a:xfrm>
        </p:grpSpPr>
        <p:sp>
          <p:nvSpPr>
            <p:cNvPr id="48" name="TextBox 47"/>
            <p:cNvSpPr txBox="1"/>
            <p:nvPr/>
          </p:nvSpPr>
          <p:spPr>
            <a:xfrm>
              <a:off x="2952221" y="3332989"/>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07’</a:t>
              </a:r>
              <a:endParaRPr lang="en-US" sz="1200" b="1" dirty="0">
                <a:solidFill>
                  <a:schemeClr val="tx1">
                    <a:lumMod val="65000"/>
                    <a:lumOff val="35000"/>
                  </a:schemeClr>
                </a:solidFill>
                <a:latin typeface="Signika Negative" pitchFamily="2" charset="0"/>
              </a:endParaRPr>
            </a:p>
          </p:txBody>
        </p:sp>
        <p:sp>
          <p:nvSpPr>
            <p:cNvPr id="11" name="Isosceles Triangle 10"/>
            <p:cNvSpPr/>
            <p:nvPr/>
          </p:nvSpPr>
          <p:spPr>
            <a:xfrm flipV="1">
              <a:off x="3046806" y="3709639"/>
              <a:ext cx="161590" cy="139302"/>
            </a:xfrm>
            <a:prstGeom prst="triangl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980724" y="2685500"/>
            <a:ext cx="388860" cy="377155"/>
            <a:chOff x="4944213" y="3580664"/>
            <a:chExt cx="388860" cy="502873"/>
          </a:xfrm>
        </p:grpSpPr>
        <p:sp>
          <p:nvSpPr>
            <p:cNvPr id="54" name="TextBox 53"/>
            <p:cNvSpPr txBox="1"/>
            <p:nvPr/>
          </p:nvSpPr>
          <p:spPr>
            <a:xfrm>
              <a:off x="4944213" y="3714205"/>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08’</a:t>
              </a:r>
              <a:endParaRPr lang="en-US" sz="1200" b="1" dirty="0">
                <a:solidFill>
                  <a:schemeClr val="tx1">
                    <a:lumMod val="65000"/>
                    <a:lumOff val="35000"/>
                  </a:schemeClr>
                </a:solidFill>
                <a:latin typeface="Signika Negative" pitchFamily="2" charset="0"/>
              </a:endParaRPr>
            </a:p>
          </p:txBody>
        </p:sp>
        <p:sp>
          <p:nvSpPr>
            <p:cNvPr id="55" name="Isosceles Triangle 54"/>
            <p:cNvSpPr/>
            <p:nvPr/>
          </p:nvSpPr>
          <p:spPr>
            <a:xfrm flipH="1">
              <a:off x="5038798" y="3580664"/>
              <a:ext cx="161590" cy="139302"/>
            </a:xfrm>
            <a:prstGeom prst="triangle">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944106" y="1101973"/>
            <a:ext cx="7332025" cy="253916"/>
          </a:xfrm>
          <a:prstGeom prst="rect">
            <a:avLst/>
          </a:prstGeom>
          <a:noFill/>
        </p:spPr>
        <p:txBody>
          <a:bodyPr wrap="square" rtlCol="0">
            <a:spAutoFit/>
          </a:bodyPr>
          <a:lstStyle/>
          <a:p>
            <a:r>
              <a:rPr lang="en-US" sz="1050" b="1" dirty="0" smtClean="0">
                <a:solidFill>
                  <a:schemeClr val="tx1">
                    <a:lumMod val="50000"/>
                    <a:lumOff val="50000"/>
                  </a:schemeClr>
                </a:solidFill>
              </a:rPr>
              <a:t>Contrary to popular belief</a:t>
            </a:r>
            <a:r>
              <a:rPr lang="en-US" sz="1050" dirty="0" smtClean="0">
                <a:solidFill>
                  <a:schemeClr val="bg1">
                    <a:lumMod val="65000"/>
                  </a:schemeClr>
                </a:solidFill>
              </a:rPr>
              <a:t>, Lorem Ipsum is not simply random text. It has roots in a piece of classical Latin literature from 45 BC.</a:t>
            </a:r>
            <a:endParaRPr lang="en-US" sz="1050" b="1" dirty="0">
              <a:solidFill>
                <a:schemeClr val="bg1">
                  <a:lumMod val="65000"/>
                </a:schemeClr>
              </a:solidFill>
              <a:latin typeface="Signika Negative" pitchFamily="2" charset="0"/>
            </a:endParaRPr>
          </a:p>
        </p:txBody>
      </p:sp>
      <p:grpSp>
        <p:nvGrpSpPr>
          <p:cNvPr id="9" name="Group 8"/>
          <p:cNvGrpSpPr/>
          <p:nvPr/>
        </p:nvGrpSpPr>
        <p:grpSpPr>
          <a:xfrm>
            <a:off x="6390133" y="3001588"/>
            <a:ext cx="1602754" cy="710495"/>
            <a:chOff x="6353622" y="4002116"/>
            <a:chExt cx="1602754" cy="947325"/>
          </a:xfrm>
        </p:grpSpPr>
        <p:sp>
          <p:nvSpPr>
            <p:cNvPr id="67" name="TextBox 66"/>
            <p:cNvSpPr txBox="1"/>
            <p:nvPr/>
          </p:nvSpPr>
          <p:spPr>
            <a:xfrm>
              <a:off x="6353622" y="4364666"/>
              <a:ext cx="1602754" cy="584775"/>
            </a:xfrm>
            <a:prstGeom prst="rect">
              <a:avLst/>
            </a:prstGeom>
            <a:noFill/>
          </p:spPr>
          <p:txBody>
            <a:bodyPr wrap="square" rtlCol="0">
              <a:spAutoFit/>
            </a:bodyPr>
            <a:lstStyle/>
            <a:p>
              <a:pPr algn="ctr"/>
              <a:r>
                <a:rPr lang="en-US" sz="1200" b="1" dirty="0" smtClean="0">
                  <a:solidFill>
                    <a:srgbClr val="F5C24C"/>
                  </a:solidFill>
                  <a:latin typeface="Signika Negative" pitchFamily="2" charset="0"/>
                </a:rPr>
                <a:t>AA AWARDS</a:t>
              </a:r>
            </a:p>
            <a:p>
              <a:pPr algn="ctr"/>
              <a:r>
                <a:rPr lang="en-US" sz="1000" b="1" dirty="0" smtClean="0">
                  <a:solidFill>
                    <a:schemeClr val="tx1">
                      <a:lumMod val="50000"/>
                      <a:lumOff val="50000"/>
                    </a:schemeClr>
                  </a:solidFill>
                </a:rPr>
                <a:t>Agency of the year</a:t>
              </a:r>
              <a:endParaRPr lang="en-US" sz="1000" b="1" dirty="0">
                <a:solidFill>
                  <a:schemeClr val="bg1">
                    <a:lumMod val="50000"/>
                  </a:schemeClr>
                </a:solidFill>
              </a:endParaRPr>
            </a:p>
          </p:txBody>
        </p:sp>
        <p:sp>
          <p:nvSpPr>
            <p:cNvPr id="60" name="5-Point Star 59"/>
            <p:cNvSpPr/>
            <p:nvPr/>
          </p:nvSpPr>
          <p:spPr>
            <a:xfrm>
              <a:off x="6997891" y="4002116"/>
              <a:ext cx="276115" cy="367510"/>
            </a:xfrm>
            <a:prstGeom prst="star5">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983904" y="2499742"/>
            <a:ext cx="388860" cy="386964"/>
            <a:chOff x="6947393" y="3332989"/>
            <a:chExt cx="388860" cy="515952"/>
          </a:xfrm>
        </p:grpSpPr>
        <p:sp>
          <p:nvSpPr>
            <p:cNvPr id="61" name="TextBox 60"/>
            <p:cNvSpPr txBox="1"/>
            <p:nvPr/>
          </p:nvSpPr>
          <p:spPr>
            <a:xfrm>
              <a:off x="6947393" y="3332989"/>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09’</a:t>
              </a:r>
              <a:endParaRPr lang="en-US" sz="1200" b="1" dirty="0">
                <a:solidFill>
                  <a:schemeClr val="tx1">
                    <a:lumMod val="65000"/>
                    <a:lumOff val="35000"/>
                  </a:schemeClr>
                </a:solidFill>
                <a:latin typeface="Signika Negative" pitchFamily="2" charset="0"/>
              </a:endParaRPr>
            </a:p>
          </p:txBody>
        </p:sp>
        <p:sp>
          <p:nvSpPr>
            <p:cNvPr id="62" name="Isosceles Triangle 61"/>
            <p:cNvSpPr/>
            <p:nvPr/>
          </p:nvSpPr>
          <p:spPr>
            <a:xfrm flipV="1">
              <a:off x="7041978" y="3709639"/>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lowchart: Off-page Connector 38"/>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21</a:t>
            </a:r>
            <a:endParaRPr lang="en-US" sz="1100" b="1" dirty="0"/>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1806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5000"/>
                            </p:stCondLst>
                            <p:childTnLst>
                              <p:par>
                                <p:cTn id="47" presetID="16" presetClass="entr" presetSubtype="2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5508105" y="2785654"/>
            <a:ext cx="149111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707905" y="2785654"/>
            <a:ext cx="180424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051720" y="2785654"/>
            <a:ext cx="164022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62" y="2785654"/>
            <a:ext cx="198467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912096" y="3023110"/>
            <a:ext cx="1602754" cy="835163"/>
            <a:chOff x="2756479" y="3169092"/>
            <a:chExt cx="1602754" cy="1113551"/>
          </a:xfrm>
        </p:grpSpPr>
        <p:sp>
          <p:nvSpPr>
            <p:cNvPr id="32" name="TextBox 31"/>
            <p:cNvSpPr txBox="1"/>
            <p:nvPr/>
          </p:nvSpPr>
          <p:spPr>
            <a:xfrm>
              <a:off x="2756479" y="3502943"/>
              <a:ext cx="1602754" cy="779700"/>
            </a:xfrm>
            <a:prstGeom prst="rect">
              <a:avLst/>
            </a:prstGeom>
            <a:noFill/>
          </p:spPr>
          <p:txBody>
            <a:bodyPr wrap="square" rtlCol="0">
              <a:spAutoFit/>
            </a:bodyPr>
            <a:lstStyle/>
            <a:p>
              <a:pPr algn="ctr"/>
              <a:r>
                <a:rPr lang="en-US" sz="1200" b="1" dirty="0" smtClean="0">
                  <a:solidFill>
                    <a:srgbClr val="0EBEA9"/>
                  </a:solidFill>
                  <a:latin typeface="Signika Negative" pitchFamily="2" charset="0"/>
                </a:rPr>
                <a:t>GROWTH</a:t>
              </a:r>
            </a:p>
            <a:p>
              <a:pPr algn="ctr"/>
              <a:r>
                <a:rPr lang="en-US" sz="1000" b="1" dirty="0" smtClean="0">
                  <a:solidFill>
                    <a:schemeClr val="tx1">
                      <a:lumMod val="50000"/>
                      <a:lumOff val="50000"/>
                    </a:schemeClr>
                  </a:solidFill>
                </a:rPr>
                <a:t>07 new employment </a:t>
              </a:r>
              <a:r>
                <a:rPr lang="en-US" sz="1000" b="1" dirty="0" smtClean="0">
                  <a:solidFill>
                    <a:schemeClr val="bg1">
                      <a:lumMod val="50000"/>
                    </a:schemeClr>
                  </a:solidFill>
                </a:rPr>
                <a:t>opportunities in one year.</a:t>
              </a:r>
              <a:endParaRPr lang="en-US" sz="1000" b="1" dirty="0">
                <a:solidFill>
                  <a:schemeClr val="bg1">
                    <a:lumMod val="50000"/>
                  </a:schemeClr>
                </a:solidFill>
              </a:endParaRPr>
            </a:p>
          </p:txBody>
        </p:sp>
        <p:pic>
          <p:nvPicPr>
            <p:cNvPr id="33"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1259632" y="1779662"/>
            <a:ext cx="1602754" cy="826917"/>
            <a:chOff x="2781325" y="4278680"/>
            <a:chExt cx="1602754" cy="1102556"/>
          </a:xfrm>
        </p:grpSpPr>
        <p:sp>
          <p:nvSpPr>
            <p:cNvPr id="49" name="Freeform 48"/>
            <p:cNvSpPr>
              <a:spLocks noEditPoints="1"/>
            </p:cNvSpPr>
            <p:nvPr/>
          </p:nvSpPr>
          <p:spPr bwMode="auto">
            <a:xfrm>
              <a:off x="3469698" y="4278680"/>
              <a:ext cx="194733" cy="270024"/>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sz="1600"/>
            </a:p>
          </p:txBody>
        </p:sp>
        <p:sp>
          <p:nvSpPr>
            <p:cNvPr id="50" name="TextBox 49"/>
            <p:cNvSpPr txBox="1"/>
            <p:nvPr/>
          </p:nvSpPr>
          <p:spPr>
            <a:xfrm>
              <a:off x="2781325" y="4581018"/>
              <a:ext cx="1602754" cy="800218"/>
            </a:xfrm>
            <a:prstGeom prst="rect">
              <a:avLst/>
            </a:prstGeom>
            <a:noFill/>
          </p:spPr>
          <p:txBody>
            <a:bodyPr wrap="square" rtlCol="0">
              <a:spAutoFit/>
            </a:bodyPr>
            <a:lstStyle/>
            <a:p>
              <a:pPr algn="ctr"/>
              <a:r>
                <a:rPr lang="en-US" sz="1200" b="1" dirty="0" smtClean="0">
                  <a:solidFill>
                    <a:srgbClr val="D1493B"/>
                  </a:solidFill>
                  <a:latin typeface="Signika Negative" pitchFamily="2" charset="0"/>
                </a:rPr>
                <a:t>PORTFOLIO</a:t>
              </a:r>
            </a:p>
            <a:p>
              <a:pPr algn="ctr"/>
              <a:r>
                <a:rPr lang="en-US" sz="1000" b="1" dirty="0" smtClean="0">
                  <a:solidFill>
                    <a:schemeClr val="tx1">
                      <a:lumMod val="50000"/>
                      <a:lumOff val="50000"/>
                    </a:schemeClr>
                  </a:solidFill>
                </a:rPr>
                <a:t>64 new clients added to our portfolio.</a:t>
              </a:r>
              <a:endParaRPr lang="en-US" sz="1000" b="1" dirty="0">
                <a:solidFill>
                  <a:schemeClr val="bg1">
                    <a:lumMod val="50000"/>
                  </a:schemeClr>
                </a:solidFill>
              </a:endParaRPr>
            </a:p>
          </p:txBody>
        </p:sp>
      </p:grpSp>
      <p:grpSp>
        <p:nvGrpSpPr>
          <p:cNvPr id="5" name="Group 4"/>
          <p:cNvGrpSpPr/>
          <p:nvPr/>
        </p:nvGrpSpPr>
        <p:grpSpPr>
          <a:xfrm>
            <a:off x="6588222" y="2152238"/>
            <a:ext cx="1224137" cy="912344"/>
            <a:chOff x="6447153" y="2924944"/>
            <a:chExt cx="1481206" cy="1105872"/>
          </a:xfrm>
        </p:grpSpPr>
        <p:sp>
          <p:nvSpPr>
            <p:cNvPr id="31" name="TextBox 30"/>
            <p:cNvSpPr txBox="1"/>
            <p:nvPr/>
          </p:nvSpPr>
          <p:spPr>
            <a:xfrm>
              <a:off x="6447153" y="2924944"/>
              <a:ext cx="1481206" cy="373063"/>
            </a:xfrm>
            <a:prstGeom prst="rect">
              <a:avLst/>
            </a:prstGeom>
            <a:noFill/>
          </p:spPr>
          <p:txBody>
            <a:bodyPr wrap="square" rtlCol="0">
              <a:spAutoFit/>
            </a:bodyPr>
            <a:lstStyle/>
            <a:p>
              <a:pPr algn="ctr"/>
              <a:r>
                <a:rPr lang="en-US" sz="1400" b="1" dirty="0" smtClean="0">
                  <a:solidFill>
                    <a:schemeClr val="tx1">
                      <a:lumMod val="65000"/>
                      <a:lumOff val="35000"/>
                    </a:schemeClr>
                  </a:solidFill>
                  <a:latin typeface="Signika Negative" pitchFamily="2" charset="0"/>
                </a:rPr>
                <a:t>We are here</a:t>
              </a:r>
              <a:endParaRPr lang="en-US" sz="1400" b="1" dirty="0">
                <a:solidFill>
                  <a:schemeClr val="tx1">
                    <a:lumMod val="65000"/>
                    <a:lumOff val="35000"/>
                  </a:schemeClr>
                </a:solidFill>
                <a:latin typeface="Signika Negative" pitchFamily="2" charset="0"/>
              </a:endParaRPr>
            </a:p>
          </p:txBody>
        </p:sp>
        <p:sp>
          <p:nvSpPr>
            <p:cNvPr id="6" name="Oval 5"/>
            <p:cNvSpPr/>
            <p:nvPr/>
          </p:nvSpPr>
          <p:spPr>
            <a:xfrm>
              <a:off x="6851631" y="3346740"/>
              <a:ext cx="684076" cy="684076"/>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latin typeface="Signika Negative" pitchFamily="2" charset="0"/>
                </a:rPr>
                <a:t>13’</a:t>
              </a:r>
              <a:endParaRPr lang="en-US" sz="1100" b="1" dirty="0">
                <a:latin typeface="Signika Negative" pitchFamily="2" charset="0"/>
              </a:endParaRPr>
            </a:p>
          </p:txBody>
        </p:sp>
      </p:grpSp>
      <p:grpSp>
        <p:nvGrpSpPr>
          <p:cNvPr id="3" name="Group 2"/>
          <p:cNvGrpSpPr/>
          <p:nvPr/>
        </p:nvGrpSpPr>
        <p:grpSpPr>
          <a:xfrm>
            <a:off x="3543143" y="2499742"/>
            <a:ext cx="388860" cy="386964"/>
            <a:chOff x="3543143" y="3332989"/>
            <a:chExt cx="388860" cy="515952"/>
          </a:xfrm>
        </p:grpSpPr>
        <p:sp>
          <p:nvSpPr>
            <p:cNvPr id="48" name="TextBox 47"/>
            <p:cNvSpPr txBox="1"/>
            <p:nvPr/>
          </p:nvSpPr>
          <p:spPr>
            <a:xfrm>
              <a:off x="3543143" y="3332989"/>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11’</a:t>
              </a:r>
              <a:endParaRPr lang="en-US" sz="1200" b="1" dirty="0">
                <a:solidFill>
                  <a:schemeClr val="tx1">
                    <a:lumMod val="65000"/>
                    <a:lumOff val="35000"/>
                  </a:schemeClr>
                </a:solidFill>
                <a:latin typeface="Signika Negative" pitchFamily="2" charset="0"/>
              </a:endParaRPr>
            </a:p>
          </p:txBody>
        </p:sp>
        <p:sp>
          <p:nvSpPr>
            <p:cNvPr id="11" name="Isosceles Triangle 10"/>
            <p:cNvSpPr/>
            <p:nvPr/>
          </p:nvSpPr>
          <p:spPr>
            <a:xfrm flipV="1">
              <a:off x="3637728" y="3709639"/>
              <a:ext cx="161590" cy="139302"/>
            </a:xfrm>
            <a:prstGeom prst="triangl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866447" y="2685500"/>
            <a:ext cx="388860" cy="377155"/>
            <a:chOff x="1866447" y="3580664"/>
            <a:chExt cx="388860" cy="502873"/>
          </a:xfrm>
        </p:grpSpPr>
        <p:sp>
          <p:nvSpPr>
            <p:cNvPr id="54" name="TextBox 53"/>
            <p:cNvSpPr txBox="1"/>
            <p:nvPr/>
          </p:nvSpPr>
          <p:spPr>
            <a:xfrm>
              <a:off x="1866447" y="3714205"/>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10’</a:t>
              </a:r>
              <a:endParaRPr lang="en-US" sz="1200" b="1" dirty="0">
                <a:solidFill>
                  <a:schemeClr val="tx1">
                    <a:lumMod val="65000"/>
                    <a:lumOff val="35000"/>
                  </a:schemeClr>
                </a:solidFill>
                <a:latin typeface="Signika Negative" pitchFamily="2" charset="0"/>
              </a:endParaRPr>
            </a:p>
          </p:txBody>
        </p:sp>
        <p:sp>
          <p:nvSpPr>
            <p:cNvPr id="55" name="Isosceles Triangle 54"/>
            <p:cNvSpPr/>
            <p:nvPr/>
          </p:nvSpPr>
          <p:spPr>
            <a:xfrm flipH="1">
              <a:off x="1961032" y="3580664"/>
              <a:ext cx="161590" cy="139302"/>
            </a:xfrm>
            <a:prstGeom prst="triangle">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716016" y="1779662"/>
            <a:ext cx="1602754" cy="826917"/>
            <a:chOff x="2781325" y="4278680"/>
            <a:chExt cx="1602754" cy="1102556"/>
          </a:xfrm>
        </p:grpSpPr>
        <p:sp>
          <p:nvSpPr>
            <p:cNvPr id="30" name="Freeform 29"/>
            <p:cNvSpPr>
              <a:spLocks noEditPoints="1"/>
            </p:cNvSpPr>
            <p:nvPr/>
          </p:nvSpPr>
          <p:spPr bwMode="auto">
            <a:xfrm>
              <a:off x="3469698" y="4278680"/>
              <a:ext cx="194733" cy="270024"/>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TextBox 35"/>
            <p:cNvSpPr txBox="1"/>
            <p:nvPr/>
          </p:nvSpPr>
          <p:spPr>
            <a:xfrm>
              <a:off x="2781325" y="4581018"/>
              <a:ext cx="1602754" cy="800218"/>
            </a:xfrm>
            <a:prstGeom prst="rect">
              <a:avLst/>
            </a:prstGeom>
            <a:noFill/>
          </p:spPr>
          <p:txBody>
            <a:bodyPr wrap="square" rtlCol="0">
              <a:spAutoFit/>
            </a:bodyPr>
            <a:lstStyle/>
            <a:p>
              <a:pPr algn="ctr"/>
              <a:r>
                <a:rPr lang="en-US" sz="1200" b="1" dirty="0" smtClean="0">
                  <a:solidFill>
                    <a:srgbClr val="F5C24C"/>
                  </a:solidFill>
                  <a:latin typeface="Signika Negative" pitchFamily="2" charset="0"/>
                </a:rPr>
                <a:t>PORTFOLIO</a:t>
              </a:r>
            </a:p>
            <a:p>
              <a:pPr algn="ctr"/>
              <a:r>
                <a:rPr lang="en-US" sz="1000" b="1" dirty="0" smtClean="0">
                  <a:solidFill>
                    <a:schemeClr val="tx1">
                      <a:lumMod val="50000"/>
                      <a:lumOff val="50000"/>
                    </a:schemeClr>
                  </a:solidFill>
                </a:rPr>
                <a:t>64 new clients added to our portfolio.</a:t>
              </a:r>
              <a:endParaRPr lang="en-US" sz="1000" b="1" dirty="0">
                <a:solidFill>
                  <a:schemeClr val="bg1">
                    <a:lumMod val="50000"/>
                  </a:schemeClr>
                </a:solidFill>
              </a:endParaRPr>
            </a:p>
          </p:txBody>
        </p:sp>
      </p:grpSp>
      <p:grpSp>
        <p:nvGrpSpPr>
          <p:cNvPr id="4" name="Group 3"/>
          <p:cNvGrpSpPr/>
          <p:nvPr/>
        </p:nvGrpSpPr>
        <p:grpSpPr>
          <a:xfrm>
            <a:off x="5322831" y="2685500"/>
            <a:ext cx="388860" cy="377155"/>
            <a:chOff x="5322831" y="3580664"/>
            <a:chExt cx="388860" cy="502873"/>
          </a:xfrm>
        </p:grpSpPr>
        <p:sp>
          <p:nvSpPr>
            <p:cNvPr id="37" name="TextBox 36"/>
            <p:cNvSpPr txBox="1"/>
            <p:nvPr/>
          </p:nvSpPr>
          <p:spPr>
            <a:xfrm>
              <a:off x="5322831" y="3714205"/>
              <a:ext cx="388860"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12’</a:t>
              </a:r>
              <a:endParaRPr lang="en-US" sz="1200" b="1" dirty="0">
                <a:solidFill>
                  <a:schemeClr val="tx1">
                    <a:lumMod val="65000"/>
                    <a:lumOff val="35000"/>
                  </a:schemeClr>
                </a:solidFill>
                <a:latin typeface="Signika Negative" pitchFamily="2" charset="0"/>
              </a:endParaRPr>
            </a:p>
          </p:txBody>
        </p:sp>
        <p:sp>
          <p:nvSpPr>
            <p:cNvPr id="38" name="Isosceles Triangle 37"/>
            <p:cNvSpPr/>
            <p:nvPr/>
          </p:nvSpPr>
          <p:spPr>
            <a:xfrm flipH="1">
              <a:off x="5417416" y="3580664"/>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lowchart: Off-page Connector 5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22</a:t>
            </a:r>
            <a:endParaRPr lang="en-US" sz="1100" b="1" dirty="0"/>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2936688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Steps to Success Sample</a:t>
            </a:r>
          </a:p>
        </p:txBody>
      </p:sp>
      <p:sp>
        <p:nvSpPr>
          <p:cNvPr id="41" name="TextBox 40"/>
          <p:cNvSpPr txBox="1"/>
          <p:nvPr/>
        </p:nvSpPr>
        <p:spPr>
          <a:xfrm>
            <a:off x="874790" y="1101973"/>
            <a:ext cx="7513634"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pic>
        <p:nvPicPr>
          <p:cNvPr id="36" name="Picture 3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275706" y="1539336"/>
            <a:ext cx="1072158" cy="1154650"/>
          </a:xfrm>
          <a:prstGeom prst="rect">
            <a:avLst/>
          </a:prstGeom>
        </p:spPr>
      </p:pic>
      <p:sp>
        <p:nvSpPr>
          <p:cNvPr id="13" name="Cube 12"/>
          <p:cNvSpPr/>
          <p:nvPr/>
        </p:nvSpPr>
        <p:spPr>
          <a:xfrm>
            <a:off x="1375922" y="2648241"/>
            <a:ext cx="1451441" cy="778467"/>
          </a:xfrm>
          <a:prstGeom prst="cube">
            <a:avLst>
              <a:gd name="adj" fmla="val 11989"/>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a:off x="2739883" y="2379309"/>
            <a:ext cx="1690344" cy="1047399"/>
          </a:xfrm>
          <a:prstGeom prst="cube">
            <a:avLst>
              <a:gd name="adj" fmla="val 876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4334337" y="2070916"/>
            <a:ext cx="1690344" cy="1355792"/>
          </a:xfrm>
          <a:prstGeom prst="cube">
            <a:avLst>
              <a:gd name="adj" fmla="val 4408"/>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5961649" y="1750520"/>
            <a:ext cx="1690344" cy="1676188"/>
          </a:xfrm>
          <a:prstGeom prst="cube">
            <a:avLst>
              <a:gd name="adj" fmla="val 4408"/>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264736" y="3574312"/>
            <a:ext cx="1451295" cy="1061368"/>
            <a:chOff x="1271767" y="4489375"/>
            <a:chExt cx="1451295" cy="1169552"/>
          </a:xfrm>
        </p:grpSpPr>
        <p:sp>
          <p:nvSpPr>
            <p:cNvPr id="18" name="TextBox 17"/>
            <p:cNvSpPr txBox="1"/>
            <p:nvPr/>
          </p:nvSpPr>
          <p:spPr>
            <a:xfrm>
              <a:off x="1271767" y="4489375"/>
              <a:ext cx="851961"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CREATE</a:t>
              </a:r>
              <a:endParaRPr lang="en-CA" sz="1400" b="1" dirty="0" smtClean="0">
                <a:solidFill>
                  <a:schemeClr val="tx1">
                    <a:lumMod val="65000"/>
                    <a:lumOff val="35000"/>
                  </a:schemeClr>
                </a:solidFill>
                <a:latin typeface="Signika Negative" pitchFamily="2" charset="0"/>
              </a:endParaRPr>
            </a:p>
          </p:txBody>
        </p:sp>
        <p:sp>
          <p:nvSpPr>
            <p:cNvPr id="19" name="TextBox 18"/>
            <p:cNvSpPr txBox="1"/>
            <p:nvPr/>
          </p:nvSpPr>
          <p:spPr>
            <a:xfrm>
              <a:off x="1271767" y="4797152"/>
              <a:ext cx="1451295" cy="861775"/>
            </a:xfrm>
            <a:prstGeom prst="rect">
              <a:avLst/>
            </a:prstGeom>
            <a:noFill/>
          </p:spPr>
          <p:txBody>
            <a:bodyPr wrap="square" rtlCol="0">
              <a:spAutoFit/>
            </a:bodyPr>
            <a:lstStyle/>
            <a:p>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5" name="Group 4"/>
          <p:cNvGrpSpPr/>
          <p:nvPr/>
        </p:nvGrpSpPr>
        <p:grpSpPr>
          <a:xfrm>
            <a:off x="2851239" y="3574312"/>
            <a:ext cx="1451295" cy="1061368"/>
            <a:chOff x="2858270" y="4489375"/>
            <a:chExt cx="1451295" cy="1169552"/>
          </a:xfrm>
        </p:grpSpPr>
        <p:sp>
          <p:nvSpPr>
            <p:cNvPr id="22" name="TextBox 21"/>
            <p:cNvSpPr txBox="1"/>
            <p:nvPr/>
          </p:nvSpPr>
          <p:spPr>
            <a:xfrm>
              <a:off x="2858270" y="4489375"/>
              <a:ext cx="851961"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BUILD</a:t>
              </a:r>
              <a:endParaRPr lang="en-CA" sz="1400" b="1" dirty="0" smtClean="0">
                <a:solidFill>
                  <a:schemeClr val="tx1">
                    <a:lumMod val="65000"/>
                    <a:lumOff val="35000"/>
                  </a:schemeClr>
                </a:solidFill>
                <a:latin typeface="Signika Negative" pitchFamily="2" charset="0"/>
              </a:endParaRPr>
            </a:p>
          </p:txBody>
        </p:sp>
        <p:sp>
          <p:nvSpPr>
            <p:cNvPr id="23" name="TextBox 22"/>
            <p:cNvSpPr txBox="1"/>
            <p:nvPr/>
          </p:nvSpPr>
          <p:spPr>
            <a:xfrm>
              <a:off x="2858270" y="4797152"/>
              <a:ext cx="1451295" cy="861775"/>
            </a:xfrm>
            <a:prstGeom prst="rect">
              <a:avLst/>
            </a:prstGeom>
            <a:noFill/>
          </p:spPr>
          <p:txBody>
            <a:bodyPr wrap="square" rtlCol="0">
              <a:spAutoFit/>
            </a:bodyPr>
            <a:lstStyle/>
            <a:p>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6" name="Group 5"/>
          <p:cNvGrpSpPr/>
          <p:nvPr/>
        </p:nvGrpSpPr>
        <p:grpSpPr>
          <a:xfrm>
            <a:off x="4459704" y="3574312"/>
            <a:ext cx="1451295" cy="1061368"/>
            <a:chOff x="4466735" y="4489375"/>
            <a:chExt cx="1451295" cy="1169552"/>
          </a:xfrm>
        </p:grpSpPr>
        <p:sp>
          <p:nvSpPr>
            <p:cNvPr id="24" name="TextBox 23"/>
            <p:cNvSpPr txBox="1"/>
            <p:nvPr/>
          </p:nvSpPr>
          <p:spPr>
            <a:xfrm>
              <a:off x="4466735" y="4489375"/>
              <a:ext cx="851961"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MEET</a:t>
              </a:r>
              <a:endParaRPr lang="en-CA" sz="1400" b="1" dirty="0" smtClean="0">
                <a:solidFill>
                  <a:schemeClr val="tx1">
                    <a:lumMod val="65000"/>
                    <a:lumOff val="35000"/>
                  </a:schemeClr>
                </a:solidFill>
                <a:latin typeface="Signika Negative" pitchFamily="2" charset="0"/>
              </a:endParaRPr>
            </a:p>
          </p:txBody>
        </p:sp>
        <p:sp>
          <p:nvSpPr>
            <p:cNvPr id="27" name="TextBox 26"/>
            <p:cNvSpPr txBox="1"/>
            <p:nvPr/>
          </p:nvSpPr>
          <p:spPr>
            <a:xfrm>
              <a:off x="4466735" y="4797152"/>
              <a:ext cx="1451295" cy="861775"/>
            </a:xfrm>
            <a:prstGeom prst="rect">
              <a:avLst/>
            </a:prstGeom>
            <a:noFill/>
          </p:spPr>
          <p:txBody>
            <a:bodyPr wrap="square" rtlCol="0">
              <a:spAutoFit/>
            </a:bodyPr>
            <a:lstStyle/>
            <a:p>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7" name="Group 6"/>
          <p:cNvGrpSpPr/>
          <p:nvPr/>
        </p:nvGrpSpPr>
        <p:grpSpPr>
          <a:xfrm>
            <a:off x="6077137" y="3574312"/>
            <a:ext cx="1451295" cy="1061368"/>
            <a:chOff x="6084168" y="4489375"/>
            <a:chExt cx="1451295" cy="1169552"/>
          </a:xfrm>
        </p:grpSpPr>
        <p:sp>
          <p:nvSpPr>
            <p:cNvPr id="28" name="TextBox 27"/>
            <p:cNvSpPr txBox="1"/>
            <p:nvPr/>
          </p:nvSpPr>
          <p:spPr>
            <a:xfrm>
              <a:off x="6084168" y="4489375"/>
              <a:ext cx="1368152"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IMPROVE</a:t>
              </a:r>
              <a:endParaRPr lang="en-CA" sz="1400" b="1" dirty="0" smtClean="0">
                <a:solidFill>
                  <a:schemeClr val="tx1">
                    <a:lumMod val="65000"/>
                    <a:lumOff val="35000"/>
                  </a:schemeClr>
                </a:solidFill>
                <a:latin typeface="Signika Negative" pitchFamily="2" charset="0"/>
              </a:endParaRPr>
            </a:p>
          </p:txBody>
        </p:sp>
        <p:sp>
          <p:nvSpPr>
            <p:cNvPr id="29" name="TextBox 28"/>
            <p:cNvSpPr txBox="1"/>
            <p:nvPr/>
          </p:nvSpPr>
          <p:spPr>
            <a:xfrm>
              <a:off x="6084168" y="4797152"/>
              <a:ext cx="1451295" cy="861775"/>
            </a:xfrm>
            <a:prstGeom prst="rect">
              <a:avLst/>
            </a:prstGeom>
            <a:noFill/>
          </p:spPr>
          <p:txBody>
            <a:bodyPr wrap="square" rtlCol="0">
              <a:spAutoFit/>
            </a:bodyPr>
            <a:lstStyle/>
            <a:p>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sp>
        <p:nvSpPr>
          <p:cNvPr id="31" name="Flowchart: Off-page Connector 3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23</a:t>
            </a:r>
            <a:endParaRPr lang="en-US" sz="1100" b="1"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973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down)">
                                      <p:cBhvr>
                                        <p:cTn id="39" dur="500"/>
                                        <p:tgtEl>
                                          <p:spTgt spid="5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13" grpId="0" animBg="1"/>
      <p:bldP spid="51"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194"/>
            <a:ext cx="9144001" cy="5143500"/>
          </a:xfrm>
          <a:prstGeom prst="rect">
            <a:avLst/>
          </a:prstGeom>
        </p:spPr>
      </p:pic>
      <p:grpSp>
        <p:nvGrpSpPr>
          <p:cNvPr id="3" name="Group 2"/>
          <p:cNvGrpSpPr/>
          <p:nvPr/>
        </p:nvGrpSpPr>
        <p:grpSpPr>
          <a:xfrm>
            <a:off x="4644008" y="1748150"/>
            <a:ext cx="4104456" cy="1687696"/>
            <a:chOff x="3347864" y="3937548"/>
            <a:chExt cx="4104456" cy="2250262"/>
          </a:xfrm>
        </p:grpSpPr>
        <p:sp>
          <p:nvSpPr>
            <p:cNvPr id="18" name="Subtitle 2"/>
            <p:cNvSpPr txBox="1">
              <a:spLocks/>
            </p:cNvSpPr>
            <p:nvPr/>
          </p:nvSpPr>
          <p:spPr>
            <a:xfrm>
              <a:off x="3851920" y="3937548"/>
              <a:ext cx="344085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smtClean="0">
                  <a:solidFill>
                    <a:schemeClr val="tx1">
                      <a:lumMod val="75000"/>
                      <a:lumOff val="25000"/>
                    </a:schemeClr>
                  </a:solidFill>
                  <a:latin typeface="Signika Negative" pitchFamily="2" charset="0"/>
                  <a:ea typeface="Franchise" pitchFamily="49" charset="0"/>
                </a:rPr>
                <a:t> the social</a:t>
              </a:r>
            </a:p>
          </p:txBody>
        </p:sp>
        <p:sp>
          <p:nvSpPr>
            <p:cNvPr id="31" name="Subtitle 2"/>
            <p:cNvSpPr txBox="1">
              <a:spLocks/>
            </p:cNvSpPr>
            <p:nvPr/>
          </p:nvSpPr>
          <p:spPr>
            <a:xfrm>
              <a:off x="3347864" y="4009556"/>
              <a:ext cx="482363"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7200" b="1" spc="-150" dirty="0" smtClean="0">
                  <a:solidFill>
                    <a:srgbClr val="F5C24C"/>
                  </a:solidFill>
                  <a:latin typeface="Signika Negative" pitchFamily="2" charset="0"/>
                  <a:ea typeface="Franchise" pitchFamily="49" charset="0"/>
                </a:rPr>
                <a:t>*</a:t>
              </a:r>
            </a:p>
          </p:txBody>
        </p:sp>
        <p:sp>
          <p:nvSpPr>
            <p:cNvPr id="7" name="Subtitle 2"/>
            <p:cNvSpPr txBox="1">
              <a:spLocks/>
            </p:cNvSpPr>
            <p:nvPr/>
          </p:nvSpPr>
          <p:spPr>
            <a:xfrm>
              <a:off x="4011463" y="4656721"/>
              <a:ext cx="3440857" cy="7855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smtClean="0">
                  <a:solidFill>
                    <a:srgbClr val="F5C24C"/>
                  </a:solidFill>
                  <a:latin typeface="Signika Negative" pitchFamily="2" charset="0"/>
                  <a:ea typeface="Franchise" pitchFamily="49" charset="0"/>
                </a:rPr>
                <a:t>network</a:t>
              </a:r>
            </a:p>
          </p:txBody>
        </p:sp>
        <p:sp>
          <p:nvSpPr>
            <p:cNvPr id="8" name="Subtitle 2"/>
            <p:cNvSpPr txBox="1">
              <a:spLocks/>
            </p:cNvSpPr>
            <p:nvPr/>
          </p:nvSpPr>
          <p:spPr>
            <a:xfrm>
              <a:off x="4011463" y="5402267"/>
              <a:ext cx="3440857" cy="7855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smtClean="0">
                  <a:solidFill>
                    <a:srgbClr val="F5C24C"/>
                  </a:solidFill>
                  <a:latin typeface="Signika Negative" pitchFamily="2" charset="0"/>
                  <a:ea typeface="Franchise" pitchFamily="49" charset="0"/>
                </a:rPr>
                <a:t>world</a:t>
              </a:r>
            </a:p>
          </p:txBody>
        </p:sp>
      </p:grpSp>
    </p:spTree>
    <p:extLst>
      <p:ext uri="{BB962C8B-B14F-4D97-AF65-F5344CB8AC3E}">
        <p14:creationId xmlns:p14="http://schemas.microsoft.com/office/powerpoint/2010/main" val="22179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331300" y="1761660"/>
            <a:ext cx="4812701" cy="9237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539552" y="498984"/>
            <a:ext cx="6699433"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Facebook Social Advertising</a:t>
            </a:r>
          </a:p>
        </p:txBody>
      </p:sp>
      <p:sp>
        <p:nvSpPr>
          <p:cNvPr id="11" name="TextBox 10"/>
          <p:cNvSpPr txBox="1"/>
          <p:nvPr/>
        </p:nvSpPr>
        <p:spPr>
          <a:xfrm>
            <a:off x="874790" y="1101973"/>
            <a:ext cx="7441625"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 name="Group 2"/>
          <p:cNvGrpSpPr/>
          <p:nvPr/>
        </p:nvGrpSpPr>
        <p:grpSpPr>
          <a:xfrm>
            <a:off x="4838738" y="1886909"/>
            <a:ext cx="3117638" cy="625150"/>
            <a:chOff x="4622713" y="2492875"/>
            <a:chExt cx="3117638" cy="833533"/>
          </a:xfrm>
        </p:grpSpPr>
        <p:sp>
          <p:nvSpPr>
            <p:cNvPr id="43" name="Subtitle 2"/>
            <p:cNvSpPr txBox="1">
              <a:spLocks/>
            </p:cNvSpPr>
            <p:nvPr/>
          </p:nvSpPr>
          <p:spPr>
            <a:xfrm>
              <a:off x="4622713" y="2492875"/>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smtClean="0">
                  <a:solidFill>
                    <a:srgbClr val="F5C24C"/>
                  </a:solidFill>
                  <a:latin typeface="Signika Negative" pitchFamily="2" charset="0"/>
                  <a:ea typeface="Franchise" pitchFamily="49" charset="0"/>
                </a:rPr>
                <a:t>Facebook</a:t>
              </a:r>
            </a:p>
          </p:txBody>
        </p:sp>
        <p:sp>
          <p:nvSpPr>
            <p:cNvPr id="44" name="TextBox 43"/>
            <p:cNvSpPr txBox="1"/>
            <p:nvPr/>
          </p:nvSpPr>
          <p:spPr>
            <a:xfrm>
              <a:off x="4636458" y="2875003"/>
              <a:ext cx="3103893" cy="451405"/>
            </a:xfrm>
            <a:prstGeom prst="rect">
              <a:avLst/>
            </a:prstGeom>
            <a:noFill/>
          </p:spPr>
          <p:txBody>
            <a:bodyPr wrap="square" rtlCol="0">
              <a:spAutoFit/>
            </a:bodyPr>
            <a:lstStyle/>
            <a:p>
              <a:r>
                <a:rPr lang="en-US" sz="800" b="1" dirty="0" smtClean="0">
                  <a:solidFill>
                    <a:schemeClr val="bg1">
                      <a:lumMod val="95000"/>
                    </a:schemeClr>
                  </a:solidFill>
                </a:rPr>
                <a:t>Lorem Ipsum </a:t>
              </a:r>
              <a:r>
                <a:rPr lang="en-US" sz="800" dirty="0" smtClean="0">
                  <a:solidFill>
                    <a:schemeClr val="bg1">
                      <a:lumMod val="95000"/>
                    </a:schemeClr>
                  </a:solidFill>
                </a:rPr>
                <a:t>has been the industry's standard dummy text ever since the 1500s, when an unknown printer took a galley of type.</a:t>
              </a:r>
              <a:endParaRPr lang="en-US" sz="800" dirty="0">
                <a:solidFill>
                  <a:schemeClr val="bg1">
                    <a:lumMod val="95000"/>
                  </a:schemeClr>
                </a:solidFill>
              </a:endParaRPr>
            </a:p>
          </p:txBody>
        </p:sp>
      </p:grpSp>
      <p:grpSp>
        <p:nvGrpSpPr>
          <p:cNvPr id="2" name="Group 1"/>
          <p:cNvGrpSpPr/>
          <p:nvPr/>
        </p:nvGrpSpPr>
        <p:grpSpPr>
          <a:xfrm>
            <a:off x="0" y="1761660"/>
            <a:ext cx="4331300" cy="923768"/>
            <a:chOff x="0" y="2348879"/>
            <a:chExt cx="4331300" cy="1231690"/>
          </a:xfrm>
        </p:grpSpPr>
        <p:sp>
          <p:nvSpPr>
            <p:cNvPr id="46" name="Rectangle 45"/>
            <p:cNvSpPr/>
            <p:nvPr/>
          </p:nvSpPr>
          <p:spPr>
            <a:xfrm>
              <a:off x="1691680" y="2348879"/>
              <a:ext cx="1015663" cy="12316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07344" y="2708899"/>
              <a:ext cx="784538" cy="8716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491882" y="2348880"/>
              <a:ext cx="839417" cy="103555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707344" y="2348882"/>
              <a:ext cx="784538" cy="360018"/>
            </a:xfrm>
            <a:prstGeom prst="rect">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491882" y="3326410"/>
              <a:ext cx="839418" cy="254159"/>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348880"/>
              <a:ext cx="1691680" cy="1231687"/>
            </a:xfrm>
            <a:prstGeom prst="rect">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902282" y="3508815"/>
            <a:ext cx="3475585" cy="830997"/>
          </a:xfrm>
          <a:prstGeom prst="rect">
            <a:avLst/>
          </a:prstGeom>
          <a:noFill/>
        </p:spPr>
        <p:txBody>
          <a:bodyPr wrap="square" rtlCol="0">
            <a:spAutoFit/>
          </a:bodyPr>
          <a:lstStyle/>
          <a:p>
            <a:r>
              <a:rPr lang="en-US" sz="1200" b="1" dirty="0" smtClean="0">
                <a:solidFill>
                  <a:schemeClr val="bg1">
                    <a:lumMod val="65000"/>
                  </a:schemeClr>
                </a:solidFill>
              </a:rPr>
              <a:t>Lorem Ipsum </a:t>
            </a:r>
            <a:r>
              <a:rPr lang="en-US" sz="12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grpSp>
        <p:nvGrpSpPr>
          <p:cNvPr id="4" name="Group 3"/>
          <p:cNvGrpSpPr/>
          <p:nvPr/>
        </p:nvGrpSpPr>
        <p:grpSpPr>
          <a:xfrm>
            <a:off x="974291" y="2986088"/>
            <a:ext cx="2899776" cy="456706"/>
            <a:chOff x="1475656" y="3981450"/>
            <a:chExt cx="2899776" cy="608941"/>
          </a:xfrm>
        </p:grpSpPr>
        <p:pic>
          <p:nvPicPr>
            <p:cNvPr id="2051" name="Picture 3"/>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475656" y="4077072"/>
              <a:ext cx="4841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ubtitle 2"/>
            <p:cNvSpPr txBox="1">
              <a:spLocks/>
            </p:cNvSpPr>
            <p:nvPr/>
          </p:nvSpPr>
          <p:spPr>
            <a:xfrm>
              <a:off x="1985919" y="3981450"/>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smtClean="0">
                  <a:solidFill>
                    <a:srgbClr val="F5C24C"/>
                  </a:solidFill>
                  <a:latin typeface="Arial Black" pitchFamily="34" charset="0"/>
                  <a:ea typeface="Franchise" pitchFamily="49" charset="0"/>
                </a:rPr>
                <a:t>38%</a:t>
              </a:r>
            </a:p>
          </p:txBody>
        </p:sp>
        <p:sp>
          <p:nvSpPr>
            <p:cNvPr id="25" name="Subtitle 2"/>
            <p:cNvSpPr txBox="1">
              <a:spLocks/>
            </p:cNvSpPr>
            <p:nvPr/>
          </p:nvSpPr>
          <p:spPr>
            <a:xfrm>
              <a:off x="2006853" y="4272519"/>
              <a:ext cx="2368579" cy="317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1" dirty="0" smtClean="0">
                  <a:solidFill>
                    <a:schemeClr val="tx1">
                      <a:lumMod val="50000"/>
                      <a:lumOff val="50000"/>
                    </a:schemeClr>
                  </a:solidFill>
                  <a:latin typeface="Signika Negative" pitchFamily="2" charset="0"/>
                  <a:ea typeface="Franchise" pitchFamily="49" charset="0"/>
                </a:rPr>
                <a:t>Visits via computers</a:t>
              </a:r>
            </a:p>
          </p:txBody>
        </p:sp>
      </p:grpSp>
      <p:sp>
        <p:nvSpPr>
          <p:cNvPr id="26" name="TextBox 25"/>
          <p:cNvSpPr txBox="1"/>
          <p:nvPr/>
        </p:nvSpPr>
        <p:spPr>
          <a:xfrm>
            <a:off x="4840831" y="3508815"/>
            <a:ext cx="3475585" cy="830997"/>
          </a:xfrm>
          <a:prstGeom prst="rect">
            <a:avLst/>
          </a:prstGeom>
          <a:noFill/>
        </p:spPr>
        <p:txBody>
          <a:bodyPr wrap="square" rtlCol="0">
            <a:spAutoFit/>
          </a:bodyPr>
          <a:lstStyle/>
          <a:p>
            <a:r>
              <a:rPr lang="en-US" sz="1200" b="1" dirty="0" smtClean="0">
                <a:solidFill>
                  <a:schemeClr val="bg1">
                    <a:lumMod val="65000"/>
                  </a:schemeClr>
                </a:solidFill>
              </a:rPr>
              <a:t>Lorem Ipsum </a:t>
            </a:r>
            <a:r>
              <a:rPr lang="en-US" sz="12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grpSp>
        <p:nvGrpSpPr>
          <p:cNvPr id="5" name="Group 4"/>
          <p:cNvGrpSpPr/>
          <p:nvPr/>
        </p:nvGrpSpPr>
        <p:grpSpPr>
          <a:xfrm>
            <a:off x="4934732" y="2986088"/>
            <a:ext cx="2786420" cy="456706"/>
            <a:chOff x="4716016" y="3981450"/>
            <a:chExt cx="2786420" cy="608941"/>
          </a:xfrm>
        </p:grpSpPr>
        <p:pic>
          <p:nvPicPr>
            <p:cNvPr id="2052" name="Picture 4"/>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4716016" y="4059609"/>
              <a:ext cx="325437"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Subtitle 2"/>
            <p:cNvSpPr txBox="1">
              <a:spLocks/>
            </p:cNvSpPr>
            <p:nvPr/>
          </p:nvSpPr>
          <p:spPr>
            <a:xfrm>
              <a:off x="5112923" y="3981450"/>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smtClean="0">
                  <a:solidFill>
                    <a:srgbClr val="F5C24C"/>
                  </a:solidFill>
                  <a:latin typeface="Arial Black" pitchFamily="34" charset="0"/>
                  <a:ea typeface="Franchise" pitchFamily="49" charset="0"/>
                </a:rPr>
                <a:t>62%</a:t>
              </a:r>
            </a:p>
          </p:txBody>
        </p:sp>
        <p:sp>
          <p:nvSpPr>
            <p:cNvPr id="28" name="Subtitle 2"/>
            <p:cNvSpPr txBox="1">
              <a:spLocks/>
            </p:cNvSpPr>
            <p:nvPr/>
          </p:nvSpPr>
          <p:spPr>
            <a:xfrm>
              <a:off x="5133857" y="4272519"/>
              <a:ext cx="2368579" cy="317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1" dirty="0" smtClean="0">
                  <a:solidFill>
                    <a:schemeClr val="tx1">
                      <a:lumMod val="50000"/>
                      <a:lumOff val="50000"/>
                    </a:schemeClr>
                  </a:solidFill>
                  <a:latin typeface="Signika Negative" pitchFamily="2" charset="0"/>
                  <a:ea typeface="Franchise" pitchFamily="49" charset="0"/>
                </a:rPr>
                <a:t>Visits via tablet/phone</a:t>
              </a:r>
            </a:p>
          </p:txBody>
        </p:sp>
      </p:grpSp>
      <p:sp>
        <p:nvSpPr>
          <p:cNvPr id="29" name="Flowchart: Off-page Connector 28"/>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24</a:t>
            </a:r>
            <a:endParaRPr lang="en-US" sz="1100" b="1" dirty="0"/>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21448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9" grpId="0"/>
      <p:bldP spid="11" grpId="0"/>
      <p:bldP spid="23"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07187" y="3777302"/>
            <a:ext cx="7337221" cy="738664"/>
          </a:xfrm>
          <a:prstGeom prst="rect">
            <a:avLst/>
          </a:prstGeom>
          <a:noFill/>
        </p:spPr>
        <p:txBody>
          <a:bodyPr wrap="square" rtlCol="0">
            <a:spAutoFit/>
          </a:bodyPr>
          <a:lstStyle/>
          <a:p>
            <a:r>
              <a:rPr lang="en-US" sz="1050" dirty="0" smtClean="0">
                <a:solidFill>
                  <a:schemeClr val="bg1">
                    <a:lumMod val="65000"/>
                  </a:schemeClr>
                </a:solidFill>
              </a:rPr>
              <a:t>Contrary to popular belief, Lorem Ipsum is not simply random text. It has roots in a piece of classical Latin literature from 45 BC. Contrary to It has roots in a piece of classical Latin literature from 45 BC. Contrary to popular belief It has roots in a piece of literature from 45 BC. Contrary to popular belief, Lorem Ipsum is not simply random text.</a:t>
            </a:r>
            <a:br>
              <a:rPr lang="en-US" sz="1050" dirty="0" smtClean="0">
                <a:solidFill>
                  <a:schemeClr val="bg1">
                    <a:lumMod val="65000"/>
                  </a:schemeClr>
                </a:solidFill>
              </a:rPr>
            </a:br>
            <a:r>
              <a:rPr lang="en-US" sz="1050" dirty="0" smtClean="0">
                <a:solidFill>
                  <a:schemeClr val="bg1">
                    <a:lumMod val="65000"/>
                  </a:schemeClr>
                </a:solidFill>
              </a:rPr>
              <a:t>It has roots in a piece of classical Latin literature from 45 BC.</a:t>
            </a:r>
            <a:endParaRPr lang="en-US" sz="1050" b="1" dirty="0">
              <a:solidFill>
                <a:schemeClr val="bg1">
                  <a:lumMod val="65000"/>
                </a:schemeClr>
              </a:solidFill>
              <a:latin typeface="Signika Negative" pitchFamily="2" charset="0"/>
            </a:endParaRPr>
          </a:p>
        </p:txBody>
      </p:sp>
      <p:grpSp>
        <p:nvGrpSpPr>
          <p:cNvPr id="3" name="Group 2"/>
          <p:cNvGrpSpPr/>
          <p:nvPr/>
        </p:nvGrpSpPr>
        <p:grpSpPr>
          <a:xfrm>
            <a:off x="704236" y="3169961"/>
            <a:ext cx="2787644" cy="528832"/>
            <a:chOff x="1187624" y="4319609"/>
            <a:chExt cx="2787644" cy="705112"/>
          </a:xfrm>
        </p:grpSpPr>
        <p:sp>
          <p:nvSpPr>
            <p:cNvPr id="11" name="TextBox 10"/>
            <p:cNvSpPr txBox="1"/>
            <p:nvPr/>
          </p:nvSpPr>
          <p:spPr>
            <a:xfrm>
              <a:off x="1382980" y="4319609"/>
              <a:ext cx="2592288" cy="615554"/>
            </a:xfrm>
            <a:prstGeom prst="rect">
              <a:avLst/>
            </a:prstGeom>
            <a:noFill/>
          </p:spPr>
          <p:txBody>
            <a:bodyPr wrap="square" rtlCol="0">
              <a:spAutoFit/>
            </a:bodyPr>
            <a:lstStyle/>
            <a:p>
              <a:r>
                <a:rPr lang="en-US" sz="2400" b="1" dirty="0" smtClean="0">
                  <a:solidFill>
                    <a:schemeClr val="tx1">
                      <a:lumMod val="65000"/>
                      <a:lumOff val="35000"/>
                    </a:schemeClr>
                  </a:solidFill>
                  <a:latin typeface="Signika Negative" pitchFamily="2" charset="0"/>
                </a:rPr>
                <a:t>ABOUT US</a:t>
              </a:r>
              <a:endParaRPr lang="en-US" sz="2400" b="1" dirty="0">
                <a:solidFill>
                  <a:schemeClr val="tx1">
                    <a:lumMod val="65000"/>
                    <a:lumOff val="35000"/>
                  </a:schemeClr>
                </a:solidFill>
                <a:latin typeface="Signika Negative" pitchFamily="2" charset="0"/>
              </a:endParaRPr>
            </a:p>
          </p:txBody>
        </p:sp>
        <p:sp>
          <p:nvSpPr>
            <p:cNvPr id="12" name="TextBox 11"/>
            <p:cNvSpPr txBox="1"/>
            <p:nvPr/>
          </p:nvSpPr>
          <p:spPr>
            <a:xfrm>
              <a:off x="1391606" y="4696425"/>
              <a:ext cx="1666173" cy="328296"/>
            </a:xfrm>
            <a:prstGeom prst="rect">
              <a:avLst/>
            </a:prstGeom>
            <a:noFill/>
          </p:spPr>
          <p:txBody>
            <a:bodyPr wrap="square" rtlCol="0">
              <a:spAutoFit/>
            </a:bodyPr>
            <a:lstStyle/>
            <a:p>
              <a:r>
                <a:rPr lang="en-US" sz="1000" dirty="0" smtClean="0">
                  <a:solidFill>
                    <a:schemeClr val="bg1">
                      <a:lumMod val="65000"/>
                    </a:schemeClr>
                  </a:solidFill>
                  <a:latin typeface="Signika Negative" pitchFamily="2" charset="0"/>
                </a:rPr>
                <a:t>Insert second line here</a:t>
              </a:r>
              <a:endParaRPr lang="en-US" sz="1000" dirty="0">
                <a:solidFill>
                  <a:schemeClr val="bg1">
                    <a:lumMod val="65000"/>
                  </a:schemeClr>
                </a:solidFill>
                <a:latin typeface="Signika Negative" pitchFamily="2" charset="0"/>
              </a:endParaRPr>
            </a:p>
          </p:txBody>
        </p:sp>
        <p:sp>
          <p:nvSpPr>
            <p:cNvPr id="17" name="Rectangle 16"/>
            <p:cNvSpPr/>
            <p:nvPr/>
          </p:nvSpPr>
          <p:spPr>
            <a:xfrm>
              <a:off x="1187624" y="4429990"/>
              <a:ext cx="152634" cy="521757"/>
            </a:xfrm>
            <a:prstGeom prst="rect">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BEA9"/>
                </a:solidFill>
              </a:endParaRPr>
            </a:p>
          </p:txBody>
        </p:sp>
      </p:grpSp>
      <p:sp>
        <p:nvSpPr>
          <p:cNvPr id="27" name="Rectangle 26"/>
          <p:cNvSpPr/>
          <p:nvPr/>
        </p:nvSpPr>
        <p:spPr>
          <a:xfrm>
            <a:off x="-2" y="0"/>
            <a:ext cx="9144002" cy="29995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Off-page Connector 9"/>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01</a:t>
            </a:r>
            <a:endParaRPr lang="en-US" sz="1100" b="1"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11540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 y="-1"/>
            <a:ext cx="9144002" cy="3435847"/>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827584" y="498984"/>
            <a:ext cx="6483410"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chemeClr val="bg1"/>
                </a:solidFill>
                <a:latin typeface="Signika Negative" pitchFamily="2" charset="0"/>
                <a:ea typeface="Franchise" pitchFamily="49" charset="0"/>
              </a:rPr>
              <a:t>Social Infographic Sample</a:t>
            </a:r>
          </a:p>
        </p:txBody>
      </p:sp>
      <p:sp>
        <p:nvSpPr>
          <p:cNvPr id="11" name="TextBox 10"/>
          <p:cNvSpPr txBox="1"/>
          <p:nvPr/>
        </p:nvSpPr>
        <p:spPr>
          <a:xfrm>
            <a:off x="874790" y="1071995"/>
            <a:ext cx="7369618" cy="461665"/>
          </a:xfrm>
          <a:prstGeom prst="rect">
            <a:avLst/>
          </a:prstGeom>
          <a:noFill/>
        </p:spPr>
        <p:txBody>
          <a:bodyPr wrap="square" rtlCol="0">
            <a:spAutoFit/>
          </a:bodyPr>
          <a:lstStyle/>
          <a:p>
            <a:r>
              <a:rPr lang="en-US" sz="1200" b="1" dirty="0" smtClean="0">
                <a:solidFill>
                  <a:schemeClr val="bg1"/>
                </a:solidFill>
              </a:rPr>
              <a:t>Contrary to popular belief, </a:t>
            </a:r>
            <a:r>
              <a:rPr lang="en-US" sz="1200" dirty="0" smtClean="0">
                <a:solidFill>
                  <a:schemeClr val="bg1"/>
                </a:solidFill>
              </a:rPr>
              <a:t>Lorem Ipsum is not simply random text. It has roots in a piece of classical Latin literature from 45 BC.</a:t>
            </a:r>
            <a:endParaRPr lang="en-US" sz="1200" b="1" dirty="0">
              <a:solidFill>
                <a:schemeClr val="bg1"/>
              </a:solidFill>
              <a:latin typeface="Signika Negative" pitchFamily="2" charset="0"/>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b="165"/>
          <a:stretch/>
        </p:blipFill>
        <p:spPr bwMode="auto">
          <a:xfrm>
            <a:off x="1564199" y="1794285"/>
            <a:ext cx="1220229" cy="1173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460646" y="1626773"/>
            <a:ext cx="2211861" cy="503984"/>
            <a:chOff x="3728291" y="2169028"/>
            <a:chExt cx="2211861" cy="671978"/>
          </a:xfrm>
        </p:grpSpPr>
        <p:sp>
          <p:nvSpPr>
            <p:cNvPr id="45" name="TextBox 44"/>
            <p:cNvSpPr txBox="1"/>
            <p:nvPr/>
          </p:nvSpPr>
          <p:spPr>
            <a:xfrm>
              <a:off x="3728291" y="2169028"/>
              <a:ext cx="2211861" cy="492442"/>
            </a:xfrm>
            <a:prstGeom prst="rect">
              <a:avLst/>
            </a:prstGeom>
            <a:noFill/>
          </p:spPr>
          <p:txBody>
            <a:bodyPr wrap="square" rtlCol="0">
              <a:spAutoFit/>
            </a:bodyPr>
            <a:lstStyle/>
            <a:p>
              <a:r>
                <a:rPr lang="en-US" b="1" dirty="0" smtClean="0">
                  <a:solidFill>
                    <a:schemeClr val="bg1"/>
                  </a:solidFill>
                </a:rPr>
                <a:t>800,000,000</a:t>
              </a:r>
              <a:endParaRPr lang="en-US" b="1" dirty="0">
                <a:solidFill>
                  <a:schemeClr val="bg1"/>
                </a:solidFill>
                <a:latin typeface="Signika Negative" pitchFamily="2" charset="0"/>
              </a:endParaRPr>
            </a:p>
          </p:txBody>
        </p:sp>
        <p:sp>
          <p:nvSpPr>
            <p:cNvPr id="46" name="TextBox 45"/>
            <p:cNvSpPr txBox="1"/>
            <p:nvPr/>
          </p:nvSpPr>
          <p:spPr>
            <a:xfrm>
              <a:off x="3728291" y="2492193"/>
              <a:ext cx="720080"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USERS</a:t>
              </a:r>
              <a:endParaRPr lang="en-US" sz="1050" b="1" dirty="0">
                <a:solidFill>
                  <a:schemeClr val="tx1">
                    <a:lumMod val="75000"/>
                    <a:lumOff val="25000"/>
                  </a:schemeClr>
                </a:solidFill>
                <a:latin typeface="Signika Negative" pitchFamily="2" charset="0"/>
              </a:endParaRPr>
            </a:p>
          </p:txBody>
        </p:sp>
      </p:grpSp>
      <p:grpSp>
        <p:nvGrpSpPr>
          <p:cNvPr id="3" name="Group 2"/>
          <p:cNvGrpSpPr/>
          <p:nvPr/>
        </p:nvGrpSpPr>
        <p:grpSpPr>
          <a:xfrm>
            <a:off x="3460644" y="2108070"/>
            <a:ext cx="2211862" cy="503984"/>
            <a:chOff x="3728290" y="2810757"/>
            <a:chExt cx="2211862" cy="671978"/>
          </a:xfrm>
        </p:grpSpPr>
        <p:sp>
          <p:nvSpPr>
            <p:cNvPr id="47" name="TextBox 46"/>
            <p:cNvSpPr txBox="1"/>
            <p:nvPr/>
          </p:nvSpPr>
          <p:spPr>
            <a:xfrm>
              <a:off x="3728291" y="2810757"/>
              <a:ext cx="2211861" cy="492442"/>
            </a:xfrm>
            <a:prstGeom prst="rect">
              <a:avLst/>
            </a:prstGeom>
            <a:noFill/>
          </p:spPr>
          <p:txBody>
            <a:bodyPr wrap="square" rtlCol="0">
              <a:spAutoFit/>
            </a:bodyPr>
            <a:lstStyle/>
            <a:p>
              <a:r>
                <a:rPr lang="en-US" b="1" dirty="0" smtClean="0">
                  <a:solidFill>
                    <a:schemeClr val="bg1"/>
                  </a:solidFill>
                </a:rPr>
                <a:t>70</a:t>
              </a:r>
              <a:endParaRPr lang="en-US" b="1" dirty="0">
                <a:solidFill>
                  <a:schemeClr val="bg1"/>
                </a:solidFill>
                <a:latin typeface="Signika Negative" pitchFamily="2" charset="0"/>
              </a:endParaRPr>
            </a:p>
          </p:txBody>
        </p:sp>
        <p:sp>
          <p:nvSpPr>
            <p:cNvPr id="48" name="TextBox 47"/>
            <p:cNvSpPr txBox="1"/>
            <p:nvPr/>
          </p:nvSpPr>
          <p:spPr>
            <a:xfrm>
              <a:off x="3728290" y="3133922"/>
              <a:ext cx="1293009"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LANGUAGES</a:t>
              </a:r>
              <a:endParaRPr lang="en-US" sz="1050" b="1" dirty="0">
                <a:solidFill>
                  <a:schemeClr val="tx1">
                    <a:lumMod val="75000"/>
                    <a:lumOff val="25000"/>
                  </a:schemeClr>
                </a:solidFill>
                <a:latin typeface="Signika Negative" pitchFamily="2" charset="0"/>
              </a:endParaRPr>
            </a:p>
          </p:txBody>
        </p:sp>
      </p:grpSp>
      <p:grpSp>
        <p:nvGrpSpPr>
          <p:cNvPr id="4" name="Group 3"/>
          <p:cNvGrpSpPr/>
          <p:nvPr/>
        </p:nvGrpSpPr>
        <p:grpSpPr>
          <a:xfrm>
            <a:off x="3460644" y="2607683"/>
            <a:ext cx="2211862" cy="503984"/>
            <a:chOff x="3728290" y="3476908"/>
            <a:chExt cx="2211862" cy="671978"/>
          </a:xfrm>
        </p:grpSpPr>
        <p:sp>
          <p:nvSpPr>
            <p:cNvPr id="51" name="TextBox 50"/>
            <p:cNvSpPr txBox="1"/>
            <p:nvPr/>
          </p:nvSpPr>
          <p:spPr>
            <a:xfrm>
              <a:off x="3728291" y="3476908"/>
              <a:ext cx="2211861" cy="492442"/>
            </a:xfrm>
            <a:prstGeom prst="rect">
              <a:avLst/>
            </a:prstGeom>
            <a:noFill/>
          </p:spPr>
          <p:txBody>
            <a:bodyPr wrap="square" rtlCol="0">
              <a:spAutoFit/>
            </a:bodyPr>
            <a:lstStyle/>
            <a:p>
              <a:r>
                <a:rPr lang="en-US" b="1" dirty="0" smtClean="0">
                  <a:solidFill>
                    <a:schemeClr val="bg1"/>
                  </a:solidFill>
                </a:rPr>
                <a:t>2004</a:t>
              </a:r>
              <a:endParaRPr lang="en-US" b="1" dirty="0">
                <a:solidFill>
                  <a:schemeClr val="bg1"/>
                </a:solidFill>
                <a:latin typeface="Signika Negative" pitchFamily="2" charset="0"/>
              </a:endParaRPr>
            </a:p>
          </p:txBody>
        </p:sp>
        <p:sp>
          <p:nvSpPr>
            <p:cNvPr id="52" name="TextBox 51"/>
            <p:cNvSpPr txBox="1"/>
            <p:nvPr/>
          </p:nvSpPr>
          <p:spPr>
            <a:xfrm>
              <a:off x="3728290" y="3800073"/>
              <a:ext cx="1293009"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LAUNCHED</a:t>
              </a:r>
              <a:endParaRPr lang="en-US" sz="1050" b="1" dirty="0">
                <a:solidFill>
                  <a:schemeClr val="tx1">
                    <a:lumMod val="75000"/>
                    <a:lumOff val="25000"/>
                  </a:schemeClr>
                </a:solidFill>
                <a:latin typeface="Signika Negative" pitchFamily="2" charset="0"/>
              </a:endParaRPr>
            </a:p>
          </p:txBody>
        </p:sp>
      </p:grpSp>
      <p:cxnSp>
        <p:nvCxnSpPr>
          <p:cNvPr id="60" name="Straight Arrow Connector 59"/>
          <p:cNvCxnSpPr/>
          <p:nvPr/>
        </p:nvCxnSpPr>
        <p:spPr>
          <a:xfrm flipV="1">
            <a:off x="5459617" y="1665807"/>
            <a:ext cx="0" cy="1337992"/>
          </a:xfrm>
          <a:prstGeom prst="straightConnector1">
            <a:avLst/>
          </a:prstGeom>
          <a:ln>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31062" y="1665807"/>
            <a:ext cx="0" cy="1337992"/>
          </a:xfrm>
          <a:prstGeom prst="straightConnector1">
            <a:avLst/>
          </a:prstGeom>
          <a:ln>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816523" y="1626773"/>
            <a:ext cx="2211861" cy="503984"/>
            <a:chOff x="6084168" y="2169028"/>
            <a:chExt cx="2211861" cy="671978"/>
          </a:xfrm>
        </p:grpSpPr>
        <p:sp>
          <p:nvSpPr>
            <p:cNvPr id="66" name="TextBox 65"/>
            <p:cNvSpPr txBox="1"/>
            <p:nvPr/>
          </p:nvSpPr>
          <p:spPr>
            <a:xfrm>
              <a:off x="6084168" y="2169028"/>
              <a:ext cx="2211861" cy="492442"/>
            </a:xfrm>
            <a:prstGeom prst="rect">
              <a:avLst/>
            </a:prstGeom>
            <a:noFill/>
          </p:spPr>
          <p:txBody>
            <a:bodyPr wrap="square" rtlCol="0">
              <a:spAutoFit/>
            </a:bodyPr>
            <a:lstStyle/>
            <a:p>
              <a:r>
                <a:rPr lang="en-US" b="1" dirty="0" smtClean="0">
                  <a:solidFill>
                    <a:schemeClr val="bg1"/>
                  </a:solidFill>
                </a:rPr>
                <a:t>156,800,000</a:t>
              </a:r>
              <a:endParaRPr lang="en-US" b="1" dirty="0">
                <a:solidFill>
                  <a:schemeClr val="bg1"/>
                </a:solidFill>
                <a:latin typeface="Signika Negative" pitchFamily="2" charset="0"/>
              </a:endParaRPr>
            </a:p>
          </p:txBody>
        </p:sp>
        <p:sp>
          <p:nvSpPr>
            <p:cNvPr id="67" name="TextBox 66"/>
            <p:cNvSpPr txBox="1"/>
            <p:nvPr/>
          </p:nvSpPr>
          <p:spPr>
            <a:xfrm>
              <a:off x="6084168" y="2492193"/>
              <a:ext cx="720080"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USA</a:t>
              </a:r>
              <a:endParaRPr lang="en-US" sz="1050" b="1" dirty="0">
                <a:solidFill>
                  <a:schemeClr val="tx1">
                    <a:lumMod val="75000"/>
                    <a:lumOff val="25000"/>
                  </a:schemeClr>
                </a:solidFill>
                <a:latin typeface="Signika Negative" pitchFamily="2" charset="0"/>
              </a:endParaRPr>
            </a:p>
          </p:txBody>
        </p:sp>
      </p:grpSp>
      <p:grpSp>
        <p:nvGrpSpPr>
          <p:cNvPr id="6" name="Group 5"/>
          <p:cNvGrpSpPr/>
          <p:nvPr/>
        </p:nvGrpSpPr>
        <p:grpSpPr>
          <a:xfrm>
            <a:off x="5816523" y="2108239"/>
            <a:ext cx="2211861" cy="503984"/>
            <a:chOff x="6084168" y="2810983"/>
            <a:chExt cx="2211861" cy="671978"/>
          </a:xfrm>
        </p:grpSpPr>
        <p:sp>
          <p:nvSpPr>
            <p:cNvPr id="68" name="TextBox 67"/>
            <p:cNvSpPr txBox="1"/>
            <p:nvPr/>
          </p:nvSpPr>
          <p:spPr>
            <a:xfrm>
              <a:off x="6084168" y="2810983"/>
              <a:ext cx="2211861" cy="492442"/>
            </a:xfrm>
            <a:prstGeom prst="rect">
              <a:avLst/>
            </a:prstGeom>
            <a:noFill/>
          </p:spPr>
          <p:txBody>
            <a:bodyPr wrap="square" rtlCol="0">
              <a:spAutoFit/>
            </a:bodyPr>
            <a:lstStyle/>
            <a:p>
              <a:r>
                <a:rPr lang="en-US" b="1" dirty="0" smtClean="0">
                  <a:solidFill>
                    <a:schemeClr val="bg1"/>
                  </a:solidFill>
                </a:rPr>
                <a:t>48,000,000</a:t>
              </a:r>
              <a:endParaRPr lang="en-US" b="1" dirty="0">
                <a:solidFill>
                  <a:schemeClr val="bg1"/>
                </a:solidFill>
                <a:latin typeface="Signika Negative" pitchFamily="2" charset="0"/>
              </a:endParaRPr>
            </a:p>
          </p:txBody>
        </p:sp>
        <p:sp>
          <p:nvSpPr>
            <p:cNvPr id="70" name="TextBox 69"/>
            <p:cNvSpPr txBox="1"/>
            <p:nvPr/>
          </p:nvSpPr>
          <p:spPr>
            <a:xfrm>
              <a:off x="6084168" y="3134148"/>
              <a:ext cx="720080"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BRAZIL</a:t>
              </a:r>
              <a:endParaRPr lang="en-US" sz="1050" b="1" dirty="0">
                <a:solidFill>
                  <a:schemeClr val="tx1">
                    <a:lumMod val="75000"/>
                    <a:lumOff val="25000"/>
                  </a:schemeClr>
                </a:solidFill>
                <a:latin typeface="Signika Negative" pitchFamily="2" charset="0"/>
              </a:endParaRPr>
            </a:p>
          </p:txBody>
        </p:sp>
      </p:grpSp>
      <p:grpSp>
        <p:nvGrpSpPr>
          <p:cNvPr id="8" name="Group 7"/>
          <p:cNvGrpSpPr/>
          <p:nvPr/>
        </p:nvGrpSpPr>
        <p:grpSpPr>
          <a:xfrm>
            <a:off x="5816523" y="2607683"/>
            <a:ext cx="2211861" cy="503984"/>
            <a:chOff x="6084168" y="3476908"/>
            <a:chExt cx="2211861" cy="671978"/>
          </a:xfrm>
        </p:grpSpPr>
        <p:sp>
          <p:nvSpPr>
            <p:cNvPr id="74" name="TextBox 73"/>
            <p:cNvSpPr txBox="1"/>
            <p:nvPr/>
          </p:nvSpPr>
          <p:spPr>
            <a:xfrm>
              <a:off x="6084168" y="3476908"/>
              <a:ext cx="2211861" cy="492442"/>
            </a:xfrm>
            <a:prstGeom prst="rect">
              <a:avLst/>
            </a:prstGeom>
            <a:noFill/>
          </p:spPr>
          <p:txBody>
            <a:bodyPr wrap="square" rtlCol="0">
              <a:spAutoFit/>
            </a:bodyPr>
            <a:lstStyle/>
            <a:p>
              <a:r>
                <a:rPr lang="en-US" b="1" dirty="0" smtClean="0">
                  <a:solidFill>
                    <a:schemeClr val="bg1"/>
                  </a:solidFill>
                </a:rPr>
                <a:t>46,300,000</a:t>
              </a:r>
              <a:endParaRPr lang="en-US" b="1" dirty="0">
                <a:solidFill>
                  <a:schemeClr val="bg1"/>
                </a:solidFill>
                <a:latin typeface="Signika Negative" pitchFamily="2" charset="0"/>
              </a:endParaRPr>
            </a:p>
          </p:txBody>
        </p:sp>
        <p:sp>
          <p:nvSpPr>
            <p:cNvPr id="75" name="TextBox 74"/>
            <p:cNvSpPr txBox="1"/>
            <p:nvPr/>
          </p:nvSpPr>
          <p:spPr>
            <a:xfrm>
              <a:off x="6084168" y="3800073"/>
              <a:ext cx="720080" cy="348813"/>
            </a:xfrm>
            <a:prstGeom prst="rect">
              <a:avLst/>
            </a:prstGeom>
            <a:noFill/>
          </p:spPr>
          <p:txBody>
            <a:bodyPr wrap="square" rtlCol="0">
              <a:spAutoFit/>
            </a:bodyPr>
            <a:lstStyle/>
            <a:p>
              <a:r>
                <a:rPr lang="en-US" sz="1050" b="1" dirty="0" smtClean="0">
                  <a:solidFill>
                    <a:schemeClr val="tx1">
                      <a:lumMod val="75000"/>
                      <a:lumOff val="25000"/>
                    </a:schemeClr>
                  </a:solidFill>
                  <a:latin typeface="Signika Negative" pitchFamily="2" charset="0"/>
                </a:rPr>
                <a:t>INDIA</a:t>
              </a:r>
              <a:endParaRPr lang="en-US" sz="1050" b="1" dirty="0">
                <a:solidFill>
                  <a:schemeClr val="tx1">
                    <a:lumMod val="75000"/>
                    <a:lumOff val="25000"/>
                  </a:schemeClr>
                </a:solidFill>
                <a:latin typeface="Signika Negative" pitchFamily="2" charset="0"/>
              </a:endParaRPr>
            </a:p>
          </p:txBody>
        </p:sp>
      </p:grpSp>
      <p:sp>
        <p:nvSpPr>
          <p:cNvPr id="79" name="TextBox 78"/>
          <p:cNvSpPr txBox="1"/>
          <p:nvPr/>
        </p:nvSpPr>
        <p:spPr>
          <a:xfrm>
            <a:off x="827584"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0" name="Group 9"/>
          <p:cNvGrpSpPr/>
          <p:nvPr/>
        </p:nvGrpSpPr>
        <p:grpSpPr>
          <a:xfrm>
            <a:off x="940885" y="3723878"/>
            <a:ext cx="3106656" cy="523220"/>
            <a:chOff x="1456718" y="4773255"/>
            <a:chExt cx="3106656" cy="697626"/>
          </a:xfrm>
        </p:grpSpPr>
        <p:sp>
          <p:nvSpPr>
            <p:cNvPr id="77" name="TextBox 76"/>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80" name="Group 79"/>
            <p:cNvGrpSpPr/>
            <p:nvPr/>
          </p:nvGrpSpPr>
          <p:grpSpPr>
            <a:xfrm>
              <a:off x="1949483" y="4857656"/>
              <a:ext cx="2302367" cy="306372"/>
              <a:chOff x="1627390" y="4493687"/>
              <a:chExt cx="5016054" cy="278520"/>
            </a:xfrm>
          </p:grpSpPr>
          <p:cxnSp>
            <p:nvCxnSpPr>
              <p:cNvPr id="86" name="Straight Connector 85"/>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1456718" y="4773255"/>
              <a:ext cx="344965" cy="697626"/>
              <a:chOff x="2359759" y="3059142"/>
              <a:chExt cx="313605" cy="634205"/>
            </a:xfrm>
          </p:grpSpPr>
          <p:sp>
            <p:nvSpPr>
              <p:cNvPr id="82" name="Oval 81"/>
              <p:cNvSpPr/>
              <p:nvPr/>
            </p:nvSpPr>
            <p:spPr>
              <a:xfrm>
                <a:off x="2374529" y="3090411"/>
                <a:ext cx="285759" cy="380346"/>
              </a:xfrm>
              <a:prstGeom prst="ellipse">
                <a:avLst/>
              </a:prstGeom>
              <a:solidFill>
                <a:srgbClr val="0EBEA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4" name="Rectangle 83"/>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49" name="TextBox 48"/>
          <p:cNvSpPr txBox="1"/>
          <p:nvPr/>
        </p:nvSpPr>
        <p:spPr>
          <a:xfrm>
            <a:off x="4660255"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50" name="Group 49"/>
          <p:cNvGrpSpPr/>
          <p:nvPr/>
        </p:nvGrpSpPr>
        <p:grpSpPr>
          <a:xfrm>
            <a:off x="4773556" y="3723878"/>
            <a:ext cx="3106656" cy="523220"/>
            <a:chOff x="1456718" y="4773255"/>
            <a:chExt cx="3106656" cy="697626"/>
          </a:xfrm>
        </p:grpSpPr>
        <p:sp>
          <p:nvSpPr>
            <p:cNvPr id="53" name="TextBox 52"/>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54" name="Group 53"/>
            <p:cNvGrpSpPr/>
            <p:nvPr/>
          </p:nvGrpSpPr>
          <p:grpSpPr>
            <a:xfrm>
              <a:off x="1949483" y="4857656"/>
              <a:ext cx="2302367" cy="306372"/>
              <a:chOff x="1627390" y="4493687"/>
              <a:chExt cx="5016054" cy="278520"/>
            </a:xfrm>
          </p:grpSpPr>
          <p:cxnSp>
            <p:nvCxnSpPr>
              <p:cNvPr id="58" name="Straight Connector 57"/>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456718" y="4773255"/>
              <a:ext cx="344965" cy="697626"/>
              <a:chOff x="2359759" y="3059142"/>
              <a:chExt cx="313605" cy="634205"/>
            </a:xfrm>
          </p:grpSpPr>
          <p:sp>
            <p:nvSpPr>
              <p:cNvPr id="56" name="Oval 55"/>
              <p:cNvSpPr/>
              <p:nvPr/>
            </p:nvSpPr>
            <p:spPr>
              <a:xfrm>
                <a:off x="2374529" y="3090411"/>
                <a:ext cx="285759" cy="380346"/>
              </a:xfrm>
              <a:prstGeom prst="ellipse">
                <a:avLst/>
              </a:prstGeom>
              <a:solidFill>
                <a:srgbClr val="D1493B"/>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57" name="Rectangle 56"/>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63" name="Flowchart: Off-page Connector 62"/>
          <p:cNvSpPr/>
          <p:nvPr/>
        </p:nvSpPr>
        <p:spPr>
          <a:xfrm>
            <a:off x="8637215" y="181494"/>
            <a:ext cx="327273" cy="295200"/>
          </a:xfrm>
          <a:prstGeom prst="flowChartOffpageConnector">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25</a:t>
            </a:r>
            <a:endParaRPr lang="en-US" sz="1100" b="1" dirty="0"/>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33772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500" fill="hold"/>
                                        <p:tgtEl>
                                          <p:spTgt spid="1027"/>
                                        </p:tgtEl>
                                        <p:attrNameLst>
                                          <p:attrName>ppt_w</p:attrName>
                                        </p:attrNameLst>
                                      </p:cBhvr>
                                      <p:tavLst>
                                        <p:tav tm="0">
                                          <p:val>
                                            <p:fltVal val="0"/>
                                          </p:val>
                                        </p:tav>
                                        <p:tav tm="100000">
                                          <p:val>
                                            <p:strVal val="#ppt_w"/>
                                          </p:val>
                                        </p:tav>
                                      </p:tavLst>
                                    </p:anim>
                                    <p:anim calcmode="lin" valueType="num">
                                      <p:cBhvr>
                                        <p:cTn id="16" dur="500" fill="hold"/>
                                        <p:tgtEl>
                                          <p:spTgt spid="1027"/>
                                        </p:tgtEl>
                                        <p:attrNameLst>
                                          <p:attrName>ppt_h</p:attrName>
                                        </p:attrNameLst>
                                      </p:cBhvr>
                                      <p:tavLst>
                                        <p:tav tm="0">
                                          <p:val>
                                            <p:fltVal val="0"/>
                                          </p:val>
                                        </p:tav>
                                        <p:tav tm="100000">
                                          <p:val>
                                            <p:strVal val="#ppt_h"/>
                                          </p:val>
                                        </p:tav>
                                      </p:tavLst>
                                    </p:anim>
                                    <p:animEffect transition="in" filter="fade">
                                      <p:cBhvr>
                                        <p:cTn id="17" dur="500"/>
                                        <p:tgtEl>
                                          <p:spTgt spid="1027"/>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par>
                          <p:cTn id="26" fill="hold">
                            <p:stCondLst>
                              <p:cond delay="2500"/>
                            </p:stCondLst>
                            <p:childTnLst>
                              <p:par>
                                <p:cTn id="27" presetID="16" presetClass="entr" presetSubtype="2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par>
                          <p:cTn id="42" fill="hold">
                            <p:stCondLst>
                              <p:cond delay="4500"/>
                            </p:stCondLst>
                            <p:childTnLst>
                              <p:par>
                                <p:cTn id="43" presetID="16" presetClass="entr" presetSubtype="21"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500"/>
                                        <p:tgtEl>
                                          <p:spTgt spid="6"/>
                                        </p:tgtEl>
                                      </p:cBhvr>
                                    </p:animEffect>
                                  </p:childTnLst>
                                </p:cTn>
                              </p:par>
                            </p:childTnLst>
                          </p:cTn>
                        </p:par>
                        <p:par>
                          <p:cTn id="46" fill="hold">
                            <p:stCondLst>
                              <p:cond delay="5000"/>
                            </p:stCondLst>
                            <p:childTnLst>
                              <p:par>
                                <p:cTn id="47" presetID="16" presetClass="entr" presetSubtype="2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childTnLst>
                          </p:cTn>
                        </p:par>
                        <p:par>
                          <p:cTn id="50" fill="hold">
                            <p:stCondLst>
                              <p:cond delay="5500"/>
                            </p:stCondLst>
                            <p:childTnLst>
                              <p:par>
                                <p:cTn id="51" presetID="16" presetClass="entr" presetSubtype="2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inVertical)">
                                      <p:cBhvr>
                                        <p:cTn id="53" dur="500"/>
                                        <p:tgtEl>
                                          <p:spTgt spid="10"/>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childTnLst>
                          </p:cTn>
                        </p:par>
                        <p:par>
                          <p:cTn id="58" fill="hold">
                            <p:stCondLst>
                              <p:cond delay="6500"/>
                            </p:stCondLst>
                            <p:childTnLst>
                              <p:par>
                                <p:cTn id="59" presetID="16" presetClass="entr" presetSubtype="21"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barn(inVertical)">
                                      <p:cBhvr>
                                        <p:cTn id="61" dur="500"/>
                                        <p:tgtEl>
                                          <p:spTgt spid="50"/>
                                        </p:tgtEl>
                                      </p:cBhvr>
                                    </p:animEffect>
                                  </p:childTnLst>
                                </p:cTn>
                              </p:par>
                            </p:childTnLst>
                          </p:cTn>
                        </p:par>
                        <p:par>
                          <p:cTn id="62" fill="hold">
                            <p:stCondLst>
                              <p:cond delay="700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9"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375615" y="1635646"/>
            <a:ext cx="1636545" cy="1633682"/>
            <a:chOff x="4385107" y="2276872"/>
            <a:chExt cx="1800200" cy="1800200"/>
          </a:xfrm>
        </p:grpSpPr>
        <p:sp>
          <p:nvSpPr>
            <p:cNvPr id="21" name="Oval 20"/>
            <p:cNvSpPr/>
            <p:nvPr/>
          </p:nvSpPr>
          <p:spPr>
            <a:xfrm>
              <a:off x="4385107" y="2276872"/>
              <a:ext cx="1800200" cy="1800200"/>
            </a:xfrm>
            <a:prstGeom prst="ellipse">
              <a:avLst/>
            </a:prstGeom>
            <a:solidFill>
              <a:srgbClr val="0EBE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945" y="3018878"/>
              <a:ext cx="418523" cy="31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2906324" y="1635646"/>
            <a:ext cx="1636545" cy="1633682"/>
            <a:chOff x="2915816" y="2276872"/>
            <a:chExt cx="1800200" cy="1800200"/>
          </a:xfrm>
        </p:grpSpPr>
        <p:sp>
          <p:nvSpPr>
            <p:cNvPr id="20" name="Oval 19"/>
            <p:cNvSpPr/>
            <p:nvPr/>
          </p:nvSpPr>
          <p:spPr>
            <a:xfrm>
              <a:off x="2915816" y="2276872"/>
              <a:ext cx="1800200" cy="1800200"/>
            </a:xfrm>
            <a:prstGeom prst="ellipse">
              <a:avLst/>
            </a:prstGeom>
            <a:solidFill>
              <a:srgbClr val="F5C24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266" y="2929321"/>
              <a:ext cx="4953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Support Channels</a:t>
            </a:r>
          </a:p>
        </p:txBody>
      </p:sp>
      <p:sp>
        <p:nvSpPr>
          <p:cNvPr id="41" name="TextBox 40"/>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1407902" y="1635646"/>
            <a:ext cx="1636545" cy="1633682"/>
            <a:chOff x="1417394" y="2276872"/>
            <a:chExt cx="1800200" cy="1800200"/>
          </a:xfrm>
        </p:grpSpPr>
        <p:sp>
          <p:nvSpPr>
            <p:cNvPr id="4" name="Oval 3"/>
            <p:cNvSpPr/>
            <p:nvPr/>
          </p:nvSpPr>
          <p:spPr>
            <a:xfrm>
              <a:off x="1417394" y="2276872"/>
              <a:ext cx="1800200" cy="1800200"/>
            </a:xfrm>
            <a:prstGeom prst="ellipse">
              <a:avLst/>
            </a:prstGeom>
            <a:solidFill>
              <a:srgbClr val="D1493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175" y="2963453"/>
              <a:ext cx="5286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5815775" y="1635646"/>
            <a:ext cx="1636545" cy="1633682"/>
            <a:chOff x="5825267" y="2276872"/>
            <a:chExt cx="1800200" cy="1800200"/>
          </a:xfrm>
        </p:grpSpPr>
        <p:sp>
          <p:nvSpPr>
            <p:cNvPr id="22" name="Oval 21"/>
            <p:cNvSpPr/>
            <p:nvPr/>
          </p:nvSpPr>
          <p:spPr>
            <a:xfrm>
              <a:off x="5825267" y="2276872"/>
              <a:ext cx="1800200" cy="1800200"/>
            </a:xfrm>
            <a:prstGeom prst="ellipse">
              <a:avLst/>
            </a:prstGeom>
            <a:solidFill>
              <a:srgbClr val="4BACC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265" y="2946869"/>
              <a:ext cx="460204" cy="46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1456344" y="3271506"/>
            <a:ext cx="1439934" cy="519373"/>
            <a:chOff x="3728292" y="2169028"/>
            <a:chExt cx="1638348" cy="692497"/>
          </a:xfrm>
        </p:grpSpPr>
        <p:sp>
          <p:nvSpPr>
            <p:cNvPr id="17" name="TextBox 16"/>
            <p:cNvSpPr txBox="1"/>
            <p:nvPr/>
          </p:nvSpPr>
          <p:spPr>
            <a:xfrm>
              <a:off x="3728292" y="2169028"/>
              <a:ext cx="1638348" cy="492443"/>
            </a:xfrm>
            <a:prstGeom prst="rect">
              <a:avLst/>
            </a:prstGeom>
            <a:noFill/>
          </p:spPr>
          <p:txBody>
            <a:bodyPr wrap="square" rtlCol="0">
              <a:spAutoFit/>
            </a:bodyPr>
            <a:lstStyle/>
            <a:p>
              <a:pPr algn="ctr"/>
              <a:r>
                <a:rPr lang="en-US" b="1" dirty="0" smtClean="0">
                  <a:solidFill>
                    <a:srgbClr val="F5C24C"/>
                  </a:solidFill>
                </a:rPr>
                <a:t>123,456</a:t>
              </a:r>
              <a:endParaRPr lang="en-US" b="1" dirty="0">
                <a:solidFill>
                  <a:srgbClr val="F5C24C"/>
                </a:solidFill>
                <a:latin typeface="Signika Negative" pitchFamily="2" charset="0"/>
              </a:endParaRPr>
            </a:p>
          </p:txBody>
        </p:sp>
        <p:sp>
          <p:nvSpPr>
            <p:cNvPr id="18" name="TextBox 17"/>
            <p:cNvSpPr txBox="1"/>
            <p:nvPr/>
          </p:nvSpPr>
          <p:spPr>
            <a:xfrm>
              <a:off x="4101237" y="2492193"/>
              <a:ext cx="892459" cy="369332"/>
            </a:xfrm>
            <a:prstGeom prst="rect">
              <a:avLst/>
            </a:prstGeom>
            <a:noFill/>
          </p:spPr>
          <p:txBody>
            <a:bodyPr wrap="square" rtlCol="0">
              <a:spAutoFit/>
            </a:bodyPr>
            <a:lstStyle/>
            <a:p>
              <a:pPr algn="ctr"/>
              <a:r>
                <a:rPr lang="en-US" sz="1200" b="1" dirty="0" smtClean="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19" name="Group 18"/>
          <p:cNvGrpSpPr/>
          <p:nvPr/>
        </p:nvGrpSpPr>
        <p:grpSpPr>
          <a:xfrm>
            <a:off x="3004629" y="3271506"/>
            <a:ext cx="1439934" cy="519373"/>
            <a:chOff x="3728292" y="2169028"/>
            <a:chExt cx="1638348" cy="692497"/>
          </a:xfrm>
        </p:grpSpPr>
        <p:sp>
          <p:nvSpPr>
            <p:cNvPr id="23" name="TextBox 22"/>
            <p:cNvSpPr txBox="1"/>
            <p:nvPr/>
          </p:nvSpPr>
          <p:spPr>
            <a:xfrm>
              <a:off x="3728292" y="2169028"/>
              <a:ext cx="1638348" cy="492443"/>
            </a:xfrm>
            <a:prstGeom prst="rect">
              <a:avLst/>
            </a:prstGeom>
            <a:noFill/>
          </p:spPr>
          <p:txBody>
            <a:bodyPr wrap="square" rtlCol="0">
              <a:spAutoFit/>
            </a:bodyPr>
            <a:lstStyle/>
            <a:p>
              <a:pPr algn="ctr"/>
              <a:r>
                <a:rPr lang="en-US" b="1" dirty="0" smtClean="0">
                  <a:solidFill>
                    <a:srgbClr val="F5C24C"/>
                  </a:solidFill>
                </a:rPr>
                <a:t>94,348</a:t>
              </a:r>
              <a:endParaRPr lang="en-US" b="1" dirty="0">
                <a:solidFill>
                  <a:srgbClr val="F5C24C"/>
                </a:solidFill>
                <a:latin typeface="Signika Negative" pitchFamily="2" charset="0"/>
              </a:endParaRPr>
            </a:p>
          </p:txBody>
        </p:sp>
        <p:sp>
          <p:nvSpPr>
            <p:cNvPr id="24" name="TextBox 23"/>
            <p:cNvSpPr txBox="1"/>
            <p:nvPr/>
          </p:nvSpPr>
          <p:spPr>
            <a:xfrm>
              <a:off x="4101237" y="2492193"/>
              <a:ext cx="892459" cy="369332"/>
            </a:xfrm>
            <a:prstGeom prst="rect">
              <a:avLst/>
            </a:prstGeom>
            <a:noFill/>
          </p:spPr>
          <p:txBody>
            <a:bodyPr wrap="square" rtlCol="0">
              <a:spAutoFit/>
            </a:bodyPr>
            <a:lstStyle/>
            <a:p>
              <a:pPr algn="ctr"/>
              <a:r>
                <a:rPr lang="en-US" sz="1200" b="1" dirty="0" smtClean="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26" name="Group 25"/>
          <p:cNvGrpSpPr/>
          <p:nvPr/>
        </p:nvGrpSpPr>
        <p:grpSpPr>
          <a:xfrm>
            <a:off x="4473920" y="3271506"/>
            <a:ext cx="1439934" cy="519373"/>
            <a:chOff x="3728292" y="2169028"/>
            <a:chExt cx="1638348" cy="692497"/>
          </a:xfrm>
        </p:grpSpPr>
        <p:sp>
          <p:nvSpPr>
            <p:cNvPr id="27" name="TextBox 26"/>
            <p:cNvSpPr txBox="1"/>
            <p:nvPr/>
          </p:nvSpPr>
          <p:spPr>
            <a:xfrm>
              <a:off x="3728292" y="2169028"/>
              <a:ext cx="1638348" cy="492443"/>
            </a:xfrm>
            <a:prstGeom prst="rect">
              <a:avLst/>
            </a:prstGeom>
            <a:noFill/>
          </p:spPr>
          <p:txBody>
            <a:bodyPr wrap="square" rtlCol="0">
              <a:spAutoFit/>
            </a:bodyPr>
            <a:lstStyle/>
            <a:p>
              <a:pPr algn="ctr"/>
              <a:r>
                <a:rPr lang="en-US" b="1" dirty="0" smtClean="0">
                  <a:solidFill>
                    <a:srgbClr val="F5C24C"/>
                  </a:solidFill>
                </a:rPr>
                <a:t>285,325</a:t>
              </a:r>
              <a:endParaRPr lang="en-US" b="1" dirty="0">
                <a:solidFill>
                  <a:srgbClr val="F5C24C"/>
                </a:solidFill>
                <a:latin typeface="Signika Negative" pitchFamily="2" charset="0"/>
              </a:endParaRPr>
            </a:p>
          </p:txBody>
        </p:sp>
        <p:sp>
          <p:nvSpPr>
            <p:cNvPr id="28" name="TextBox 27"/>
            <p:cNvSpPr txBox="1"/>
            <p:nvPr/>
          </p:nvSpPr>
          <p:spPr>
            <a:xfrm>
              <a:off x="4101237" y="2492193"/>
              <a:ext cx="892459" cy="369332"/>
            </a:xfrm>
            <a:prstGeom prst="rect">
              <a:avLst/>
            </a:prstGeom>
            <a:noFill/>
          </p:spPr>
          <p:txBody>
            <a:bodyPr wrap="square" rtlCol="0">
              <a:spAutoFit/>
            </a:bodyPr>
            <a:lstStyle/>
            <a:p>
              <a:pPr algn="ctr"/>
              <a:r>
                <a:rPr lang="en-US" sz="1200" b="1" dirty="0" smtClean="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29" name="Group 28"/>
          <p:cNvGrpSpPr/>
          <p:nvPr/>
        </p:nvGrpSpPr>
        <p:grpSpPr>
          <a:xfrm>
            <a:off x="5921066" y="3271506"/>
            <a:ext cx="1439934" cy="519373"/>
            <a:chOff x="3728292" y="2169028"/>
            <a:chExt cx="1638348" cy="692497"/>
          </a:xfrm>
        </p:grpSpPr>
        <p:sp>
          <p:nvSpPr>
            <p:cNvPr id="30" name="TextBox 29"/>
            <p:cNvSpPr txBox="1"/>
            <p:nvPr/>
          </p:nvSpPr>
          <p:spPr>
            <a:xfrm>
              <a:off x="3728292" y="2169028"/>
              <a:ext cx="1638348" cy="492443"/>
            </a:xfrm>
            <a:prstGeom prst="rect">
              <a:avLst/>
            </a:prstGeom>
            <a:noFill/>
          </p:spPr>
          <p:txBody>
            <a:bodyPr wrap="square" rtlCol="0">
              <a:spAutoFit/>
            </a:bodyPr>
            <a:lstStyle/>
            <a:p>
              <a:pPr algn="ctr"/>
              <a:r>
                <a:rPr lang="en-US" b="1" dirty="0" smtClean="0">
                  <a:solidFill>
                    <a:srgbClr val="F5C24C"/>
                  </a:solidFill>
                </a:rPr>
                <a:t>450,000</a:t>
              </a:r>
              <a:endParaRPr lang="en-US" b="1" dirty="0">
                <a:solidFill>
                  <a:srgbClr val="F5C24C"/>
                </a:solidFill>
                <a:latin typeface="Signika Negative" pitchFamily="2" charset="0"/>
              </a:endParaRPr>
            </a:p>
          </p:txBody>
        </p:sp>
        <p:sp>
          <p:nvSpPr>
            <p:cNvPr id="31" name="TextBox 30"/>
            <p:cNvSpPr txBox="1"/>
            <p:nvPr/>
          </p:nvSpPr>
          <p:spPr>
            <a:xfrm>
              <a:off x="4101237" y="2492193"/>
              <a:ext cx="892459" cy="369332"/>
            </a:xfrm>
            <a:prstGeom prst="rect">
              <a:avLst/>
            </a:prstGeom>
            <a:noFill/>
          </p:spPr>
          <p:txBody>
            <a:bodyPr wrap="square" rtlCol="0">
              <a:spAutoFit/>
            </a:bodyPr>
            <a:lstStyle/>
            <a:p>
              <a:pPr algn="ctr"/>
              <a:r>
                <a:rPr lang="en-US" sz="1200" b="1" dirty="0" smtClean="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sp>
        <p:nvSpPr>
          <p:cNvPr id="32" name="TextBox 31"/>
          <p:cNvSpPr txBox="1"/>
          <p:nvPr/>
        </p:nvSpPr>
        <p:spPr>
          <a:xfrm>
            <a:off x="874790" y="3921901"/>
            <a:ext cx="7297610" cy="430887"/>
          </a:xfrm>
          <a:prstGeom prst="rect">
            <a:avLst/>
          </a:prstGeom>
          <a:noFill/>
        </p:spPr>
        <p:txBody>
          <a:bodyPr wrap="square" rtlCol="0">
            <a:spAutoFit/>
          </a:bodyPr>
          <a:lstStyle/>
          <a:p>
            <a:pPr algn="ctr"/>
            <a:r>
              <a:rPr lang="en-US" sz="1100" dirty="0" smtClean="0">
                <a:solidFill>
                  <a:schemeClr val="bg1">
                    <a:lumMod val="65000"/>
                  </a:schemeClr>
                </a:solidFill>
              </a:rPr>
              <a:t>Contrary to popular belief, Lorem Ipsum is not simply random text. It has roots in a piece of classical Latin literature from 45 BC. Contrary to popular belief It has roots in a piece of classical Latin literature from 45 BC. </a:t>
            </a:r>
            <a:endParaRPr lang="en-US" sz="1100" dirty="0">
              <a:solidFill>
                <a:schemeClr val="bg1">
                  <a:lumMod val="65000"/>
                </a:schemeClr>
              </a:solidFill>
              <a:latin typeface="Signika Negative" pitchFamily="2" charset="0"/>
            </a:endParaRPr>
          </a:p>
        </p:txBody>
      </p:sp>
      <p:sp>
        <p:nvSpPr>
          <p:cNvPr id="35" name="Flowchart: Off-page Connector 3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26</a:t>
            </a:r>
            <a:endParaRPr lang="en-US" sz="1100" b="1" dirty="0"/>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6999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par>
                          <p:cTn id="38" fill="hold">
                            <p:stCondLst>
                              <p:cond delay="3500"/>
                            </p:stCondLst>
                            <p:childTnLst>
                              <p:par>
                                <p:cTn id="39" presetID="16" presetClass="entr" presetSubtype="21"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inVertical)">
                                      <p:cBhvr>
                                        <p:cTn id="41" dur="500"/>
                                        <p:tgtEl>
                                          <p:spTgt spid="2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par>
                          <p:cTn id="48" fill="hold">
                            <p:stCondLst>
                              <p:cond delay="4500"/>
                            </p:stCondLst>
                            <p:childTnLst>
                              <p:par>
                                <p:cTn id="49" presetID="16" presetClass="entr" presetSubtype="2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Vertical)">
                                      <p:cBhvr>
                                        <p:cTn id="51" dur="500"/>
                                        <p:tgtEl>
                                          <p:spTgt spid="29"/>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flipH="1" flipV="1">
            <a:off x="1108161" y="2543355"/>
            <a:ext cx="1779184" cy="1234890"/>
            <a:chOff x="5786681" y="1665912"/>
            <a:chExt cx="2368095" cy="1646520"/>
          </a:xfrm>
        </p:grpSpPr>
        <p:sp>
          <p:nvSpPr>
            <p:cNvPr id="22"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71360" y="1747139"/>
              <a:ext cx="1783416"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flipV="1">
            <a:off x="3643659" y="2547606"/>
            <a:ext cx="1792437" cy="1234890"/>
            <a:chOff x="5786681" y="1665912"/>
            <a:chExt cx="2385735" cy="1646520"/>
          </a:xfrm>
        </p:grpSpPr>
        <p:sp>
          <p:nvSpPr>
            <p:cNvPr id="28"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71359" y="1747139"/>
              <a:ext cx="1801057"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flipH="1">
            <a:off x="1108163" y="1550513"/>
            <a:ext cx="1708767" cy="1122627"/>
            <a:chOff x="5786681" y="1665912"/>
            <a:chExt cx="2501807" cy="1646520"/>
          </a:xfrm>
        </p:grpSpPr>
        <p:sp>
          <p:nvSpPr>
            <p:cNvPr id="44"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371361" y="1747139"/>
              <a:ext cx="1917127"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3643660" y="1498632"/>
            <a:ext cx="1792436" cy="1234890"/>
            <a:chOff x="5786681" y="1665912"/>
            <a:chExt cx="2385733" cy="1646520"/>
          </a:xfrm>
        </p:grpSpPr>
        <p:sp>
          <p:nvSpPr>
            <p:cNvPr id="52"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371358" y="1747139"/>
              <a:ext cx="1801056"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1081815" y="3781007"/>
            <a:ext cx="1539460" cy="600164"/>
          </a:xfrm>
          <a:prstGeom prst="rect">
            <a:avLst/>
          </a:prstGeom>
          <a:noFill/>
        </p:spPr>
        <p:txBody>
          <a:bodyPr wrap="square" rtlCol="0">
            <a:spAutoFit/>
          </a:bodyPr>
          <a:lstStyle/>
          <a:p>
            <a:r>
              <a:rPr lang="en-US" sz="1100" b="1" dirty="0" smtClean="0">
                <a:solidFill>
                  <a:schemeClr val="tx1">
                    <a:lumMod val="65000"/>
                    <a:lumOff val="35000"/>
                  </a:schemeClr>
                </a:solidFill>
              </a:rPr>
              <a:t>Subtitle in this line</a:t>
            </a:r>
          </a:p>
          <a:p>
            <a:r>
              <a:rPr lang="en-US" sz="1100" dirty="0" smtClean="0">
                <a:solidFill>
                  <a:schemeClr val="bg1">
                    <a:lumMod val="65000"/>
                  </a:schemeClr>
                </a:solidFill>
              </a:rPr>
              <a:t>15 years innovating in customer care</a:t>
            </a:r>
            <a:endParaRPr lang="en-US" sz="1100" dirty="0">
              <a:solidFill>
                <a:schemeClr val="bg1">
                  <a:lumMod val="65000"/>
                </a:schemeClr>
              </a:solidFill>
            </a:endParaRPr>
          </a:p>
        </p:txBody>
      </p:sp>
      <p:grpSp>
        <p:nvGrpSpPr>
          <p:cNvPr id="5" name="Group 4"/>
          <p:cNvGrpSpPr/>
          <p:nvPr/>
        </p:nvGrpSpPr>
        <p:grpSpPr>
          <a:xfrm>
            <a:off x="1106358" y="3324565"/>
            <a:ext cx="1124228" cy="384744"/>
            <a:chOff x="1746667" y="4221088"/>
            <a:chExt cx="1124228" cy="512992"/>
          </a:xfrm>
        </p:grpSpPr>
        <p:sp>
          <p:nvSpPr>
            <p:cNvPr id="25" name="TextBox 27"/>
            <p:cNvSpPr txBox="1"/>
            <p:nvPr/>
          </p:nvSpPr>
          <p:spPr>
            <a:xfrm>
              <a:off x="1746667" y="4221088"/>
              <a:ext cx="104387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dirty="0" smtClean="0">
                  <a:solidFill>
                    <a:srgbClr val="F5C24C"/>
                  </a:solidFill>
                  <a:latin typeface="Signika Negative" pitchFamily="2" charset="0"/>
                </a:rPr>
                <a:t>CREDIBILITY</a:t>
              </a:r>
              <a:endParaRPr lang="es-HN" sz="1000" b="1" i="1" dirty="0">
                <a:solidFill>
                  <a:srgbClr val="F5C24C"/>
                </a:solidFill>
                <a:latin typeface="Signika Negative" pitchFamily="2" charset="0"/>
              </a:endParaRPr>
            </a:p>
          </p:txBody>
        </p:sp>
        <p:sp>
          <p:nvSpPr>
            <p:cNvPr id="26" name="TextBox 27"/>
            <p:cNvSpPr txBox="1"/>
            <p:nvPr/>
          </p:nvSpPr>
          <p:spPr>
            <a:xfrm>
              <a:off x="1748472" y="4385267"/>
              <a:ext cx="1122423" cy="34881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100" b="1" i="1" dirty="0" smtClean="0">
                  <a:solidFill>
                    <a:schemeClr val="bg1"/>
                  </a:solidFill>
                </a:rPr>
                <a:t>Social Networks</a:t>
              </a:r>
              <a:endParaRPr lang="es-HN" sz="1100" b="1" i="1" dirty="0">
                <a:solidFill>
                  <a:schemeClr val="bg1"/>
                </a:solidFill>
              </a:endParaRPr>
            </a:p>
          </p:txBody>
        </p:sp>
      </p:grpSp>
      <p:sp>
        <p:nvSpPr>
          <p:cNvPr id="30" name="TextBox 29"/>
          <p:cNvSpPr txBox="1"/>
          <p:nvPr/>
        </p:nvSpPr>
        <p:spPr>
          <a:xfrm>
            <a:off x="4036586" y="3785258"/>
            <a:ext cx="1399509" cy="600164"/>
          </a:xfrm>
          <a:prstGeom prst="rect">
            <a:avLst/>
          </a:prstGeom>
          <a:noFill/>
        </p:spPr>
        <p:txBody>
          <a:bodyPr wrap="square" rtlCol="0">
            <a:spAutoFit/>
          </a:bodyPr>
          <a:lstStyle/>
          <a:p>
            <a:r>
              <a:rPr lang="en-US" sz="1100" b="1" dirty="0" smtClean="0">
                <a:solidFill>
                  <a:schemeClr val="tx1">
                    <a:lumMod val="65000"/>
                    <a:lumOff val="35000"/>
                  </a:schemeClr>
                </a:solidFill>
              </a:rPr>
              <a:t>Subtitle in this line</a:t>
            </a:r>
          </a:p>
          <a:p>
            <a:r>
              <a:rPr lang="en-US" sz="1100" dirty="0" smtClean="0">
                <a:solidFill>
                  <a:schemeClr val="bg1">
                    <a:lumMod val="65000"/>
                  </a:schemeClr>
                </a:solidFill>
              </a:rPr>
              <a:t>12 years successfully selling to big brands</a:t>
            </a:r>
            <a:endParaRPr lang="en-US" sz="1100" dirty="0">
              <a:solidFill>
                <a:schemeClr val="bg1">
                  <a:lumMod val="65000"/>
                </a:schemeClr>
              </a:solidFill>
            </a:endParaRPr>
          </a:p>
        </p:txBody>
      </p:sp>
      <p:grpSp>
        <p:nvGrpSpPr>
          <p:cNvPr id="6" name="Group 5"/>
          <p:cNvGrpSpPr/>
          <p:nvPr/>
        </p:nvGrpSpPr>
        <p:grpSpPr>
          <a:xfrm>
            <a:off x="4076629" y="3328816"/>
            <a:ext cx="1144865" cy="384744"/>
            <a:chOff x="5869066" y="4226756"/>
            <a:chExt cx="1144865" cy="512992"/>
          </a:xfrm>
        </p:grpSpPr>
        <p:sp>
          <p:nvSpPr>
            <p:cNvPr id="31" name="TextBox 27"/>
            <p:cNvSpPr txBox="1"/>
            <p:nvPr/>
          </p:nvSpPr>
          <p:spPr>
            <a:xfrm>
              <a:off x="5869066" y="4226756"/>
              <a:ext cx="11448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dirty="0" smtClean="0">
                  <a:solidFill>
                    <a:srgbClr val="F5C24C"/>
                  </a:solidFill>
                  <a:latin typeface="Signika Negative" pitchFamily="2" charset="0"/>
                </a:rPr>
                <a:t>COMPROMISE</a:t>
              </a:r>
              <a:endParaRPr lang="es-HN" sz="1000" b="1" i="1" dirty="0">
                <a:solidFill>
                  <a:srgbClr val="F5C24C"/>
                </a:solidFill>
                <a:latin typeface="Signika Negative" pitchFamily="2" charset="0"/>
              </a:endParaRPr>
            </a:p>
          </p:txBody>
        </p:sp>
        <p:sp>
          <p:nvSpPr>
            <p:cNvPr id="32" name="TextBox 27"/>
            <p:cNvSpPr txBox="1"/>
            <p:nvPr/>
          </p:nvSpPr>
          <p:spPr>
            <a:xfrm>
              <a:off x="5870871" y="4390935"/>
              <a:ext cx="1082348" cy="34881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100" b="1" i="1" dirty="0" smtClean="0">
                  <a:solidFill>
                    <a:schemeClr val="bg1"/>
                  </a:solidFill>
                </a:rPr>
                <a:t>Important data</a:t>
              </a:r>
              <a:endParaRPr lang="es-HN" sz="1100" b="1" i="1" dirty="0">
                <a:solidFill>
                  <a:schemeClr val="bg1"/>
                </a:solidFill>
              </a:endParaRPr>
            </a:p>
          </p:txBody>
        </p:sp>
      </p:grpSp>
      <p:sp>
        <p:nvSpPr>
          <p:cNvPr id="40" name="TextBox 39"/>
          <p:cNvSpPr txBox="1"/>
          <p:nvPr/>
        </p:nvSpPr>
        <p:spPr>
          <a:xfrm>
            <a:off x="1081815" y="2034572"/>
            <a:ext cx="1539460" cy="600164"/>
          </a:xfrm>
          <a:prstGeom prst="rect">
            <a:avLst/>
          </a:prstGeom>
          <a:noFill/>
        </p:spPr>
        <p:txBody>
          <a:bodyPr wrap="square" rtlCol="0">
            <a:spAutoFit/>
          </a:bodyPr>
          <a:lstStyle/>
          <a:p>
            <a:r>
              <a:rPr lang="en-US" sz="1100" b="1" dirty="0" smtClean="0">
                <a:solidFill>
                  <a:schemeClr val="tx1">
                    <a:lumMod val="65000"/>
                    <a:lumOff val="35000"/>
                  </a:schemeClr>
                </a:solidFill>
              </a:rPr>
              <a:t>Subtitle in this line</a:t>
            </a:r>
          </a:p>
          <a:p>
            <a:r>
              <a:rPr lang="en-US" sz="1100" dirty="0" smtClean="0">
                <a:solidFill>
                  <a:schemeClr val="bg1">
                    <a:lumMod val="65000"/>
                  </a:schemeClr>
                </a:solidFill>
              </a:rPr>
              <a:t>15 years innovating in customer care</a:t>
            </a:r>
            <a:endParaRPr lang="en-US" sz="1100" dirty="0">
              <a:solidFill>
                <a:schemeClr val="bg1">
                  <a:lumMod val="65000"/>
                </a:schemeClr>
              </a:solidFill>
            </a:endParaRPr>
          </a:p>
        </p:txBody>
      </p:sp>
      <p:grpSp>
        <p:nvGrpSpPr>
          <p:cNvPr id="3" name="Group 2"/>
          <p:cNvGrpSpPr/>
          <p:nvPr/>
        </p:nvGrpSpPr>
        <p:grpSpPr>
          <a:xfrm>
            <a:off x="1106358" y="1604012"/>
            <a:ext cx="1124228" cy="384744"/>
            <a:chOff x="1746667" y="1892509"/>
            <a:chExt cx="1124228" cy="512992"/>
          </a:xfrm>
        </p:grpSpPr>
        <p:sp>
          <p:nvSpPr>
            <p:cNvPr id="41" name="TextBox 27"/>
            <p:cNvSpPr txBox="1"/>
            <p:nvPr/>
          </p:nvSpPr>
          <p:spPr>
            <a:xfrm>
              <a:off x="1746667" y="1892509"/>
              <a:ext cx="8595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dirty="0" smtClean="0">
                  <a:solidFill>
                    <a:srgbClr val="F5C24C"/>
                  </a:solidFill>
                  <a:latin typeface="Signika Negative" pitchFamily="2" charset="0"/>
                </a:rPr>
                <a:t>SECURITY</a:t>
              </a:r>
              <a:endParaRPr lang="es-HN" sz="1000" b="1" i="1" dirty="0">
                <a:solidFill>
                  <a:srgbClr val="F5C24C"/>
                </a:solidFill>
                <a:latin typeface="Signika Negative" pitchFamily="2" charset="0"/>
              </a:endParaRPr>
            </a:p>
          </p:txBody>
        </p:sp>
        <p:sp>
          <p:nvSpPr>
            <p:cNvPr id="42" name="TextBox 27"/>
            <p:cNvSpPr txBox="1"/>
            <p:nvPr/>
          </p:nvSpPr>
          <p:spPr>
            <a:xfrm>
              <a:off x="1748472" y="2056688"/>
              <a:ext cx="1122423" cy="34881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100" b="1" i="1" dirty="0" smtClean="0">
                  <a:solidFill>
                    <a:schemeClr val="bg1"/>
                  </a:solidFill>
                </a:rPr>
                <a:t>Social Networks</a:t>
              </a:r>
              <a:endParaRPr lang="es-HN" sz="1100" b="1" i="1" dirty="0">
                <a:solidFill>
                  <a:schemeClr val="bg1"/>
                </a:solidFill>
              </a:endParaRPr>
            </a:p>
          </p:txBody>
        </p:sp>
      </p:grpSp>
      <p:sp>
        <p:nvSpPr>
          <p:cNvPr id="48" name="TextBox 47"/>
          <p:cNvSpPr txBox="1"/>
          <p:nvPr/>
        </p:nvSpPr>
        <p:spPr>
          <a:xfrm>
            <a:off x="4036586" y="2038823"/>
            <a:ext cx="1399509" cy="600164"/>
          </a:xfrm>
          <a:prstGeom prst="rect">
            <a:avLst/>
          </a:prstGeom>
          <a:noFill/>
        </p:spPr>
        <p:txBody>
          <a:bodyPr wrap="square" rtlCol="0">
            <a:spAutoFit/>
          </a:bodyPr>
          <a:lstStyle/>
          <a:p>
            <a:r>
              <a:rPr lang="en-US" sz="1100" b="1" dirty="0" smtClean="0">
                <a:solidFill>
                  <a:schemeClr val="tx1">
                    <a:lumMod val="65000"/>
                    <a:lumOff val="35000"/>
                  </a:schemeClr>
                </a:solidFill>
              </a:rPr>
              <a:t>Subtitle in this line</a:t>
            </a:r>
          </a:p>
          <a:p>
            <a:r>
              <a:rPr lang="en-US" sz="1100" dirty="0" smtClean="0">
                <a:solidFill>
                  <a:schemeClr val="bg1">
                    <a:lumMod val="65000"/>
                  </a:schemeClr>
                </a:solidFill>
              </a:rPr>
              <a:t>12 years successfully selling to big brands</a:t>
            </a:r>
            <a:endParaRPr lang="en-US" sz="1100" dirty="0">
              <a:solidFill>
                <a:schemeClr val="bg1">
                  <a:lumMod val="65000"/>
                </a:schemeClr>
              </a:solidFill>
            </a:endParaRPr>
          </a:p>
        </p:txBody>
      </p:sp>
      <p:grpSp>
        <p:nvGrpSpPr>
          <p:cNvPr id="4" name="Group 3"/>
          <p:cNvGrpSpPr/>
          <p:nvPr/>
        </p:nvGrpSpPr>
        <p:grpSpPr>
          <a:xfrm>
            <a:off x="4076630" y="1582385"/>
            <a:ext cx="1084153" cy="384744"/>
            <a:chOff x="5869066" y="1898177"/>
            <a:chExt cx="1084153" cy="512992"/>
          </a:xfrm>
        </p:grpSpPr>
        <p:sp>
          <p:nvSpPr>
            <p:cNvPr id="49" name="TextBox 27"/>
            <p:cNvSpPr txBox="1"/>
            <p:nvPr/>
          </p:nvSpPr>
          <p:spPr>
            <a:xfrm>
              <a:off x="5869066" y="1898177"/>
              <a:ext cx="78418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dirty="0" smtClean="0">
                  <a:solidFill>
                    <a:srgbClr val="F5C24C"/>
                  </a:solidFill>
                  <a:latin typeface="Signika Negative" pitchFamily="2" charset="0"/>
                </a:rPr>
                <a:t>PRIVACY</a:t>
              </a:r>
              <a:endParaRPr lang="es-HN" sz="1000" b="1" i="1" dirty="0">
                <a:solidFill>
                  <a:srgbClr val="F5C24C"/>
                </a:solidFill>
                <a:latin typeface="Signika Negative" pitchFamily="2" charset="0"/>
              </a:endParaRPr>
            </a:p>
          </p:txBody>
        </p:sp>
        <p:sp>
          <p:nvSpPr>
            <p:cNvPr id="50" name="TextBox 27"/>
            <p:cNvSpPr txBox="1"/>
            <p:nvPr/>
          </p:nvSpPr>
          <p:spPr>
            <a:xfrm>
              <a:off x="5870871" y="2062356"/>
              <a:ext cx="1082348" cy="34881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100" b="1" i="1" dirty="0" smtClean="0">
                  <a:solidFill>
                    <a:schemeClr val="bg1"/>
                  </a:solidFill>
                </a:rPr>
                <a:t>Important data</a:t>
              </a:r>
              <a:endParaRPr lang="es-HN" sz="1100" b="1" i="1" dirty="0">
                <a:solidFill>
                  <a:schemeClr val="bg1"/>
                </a:solidFill>
              </a:endParaRPr>
            </a:p>
          </p:txBody>
        </p:sp>
      </p:grpSp>
      <p:sp>
        <p:nvSpPr>
          <p:cNvPr id="61" name="Subtitle 2"/>
          <p:cNvSpPr txBox="1">
            <a:spLocks/>
          </p:cNvSpPr>
          <p:nvPr/>
        </p:nvSpPr>
        <p:spPr>
          <a:xfrm>
            <a:off x="539552" y="498984"/>
            <a:ext cx="633939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People are searching for…</a:t>
            </a:r>
          </a:p>
        </p:txBody>
      </p:sp>
      <p:grpSp>
        <p:nvGrpSpPr>
          <p:cNvPr id="54" name="Group 53"/>
          <p:cNvGrpSpPr/>
          <p:nvPr/>
        </p:nvGrpSpPr>
        <p:grpSpPr>
          <a:xfrm>
            <a:off x="2876008" y="2324334"/>
            <a:ext cx="859911" cy="691312"/>
            <a:chOff x="218603" y="2408888"/>
            <a:chExt cx="1144541" cy="921749"/>
          </a:xfrm>
        </p:grpSpPr>
        <p:sp>
          <p:nvSpPr>
            <p:cNvPr id="55" name="Oval 54"/>
            <p:cNvSpPr/>
            <p:nvPr/>
          </p:nvSpPr>
          <p:spPr>
            <a:xfrm>
              <a:off x="323528" y="2408888"/>
              <a:ext cx="921749" cy="921749"/>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56" name="TextBox 55"/>
            <p:cNvSpPr txBox="1"/>
            <p:nvPr/>
          </p:nvSpPr>
          <p:spPr>
            <a:xfrm>
              <a:off x="218603" y="2497712"/>
              <a:ext cx="1144541" cy="738664"/>
            </a:xfrm>
            <a:prstGeom prst="rect">
              <a:avLst/>
            </a:prstGeom>
            <a:noFill/>
          </p:spPr>
          <p:txBody>
            <a:bodyPr wrap="square" rtlCol="0">
              <a:spAutoFit/>
            </a:bodyPr>
            <a:lstStyle/>
            <a:p>
              <a:pPr algn="ctr">
                <a:lnSpc>
                  <a:spcPts val="1200"/>
                </a:lnSpc>
              </a:pPr>
              <a:r>
                <a:rPr lang="en-US" sz="1000" b="1" dirty="0" smtClean="0">
                  <a:solidFill>
                    <a:schemeClr val="bg1"/>
                  </a:solidFill>
                  <a:latin typeface="Signika Negative" pitchFamily="2" charset="0"/>
                </a:rPr>
                <a:t>Yes,</a:t>
              </a:r>
            </a:p>
            <a:p>
              <a:pPr algn="ctr">
                <a:lnSpc>
                  <a:spcPts val="1200"/>
                </a:lnSpc>
              </a:pPr>
              <a:r>
                <a:rPr lang="en-US" sz="1000" b="1" dirty="0" smtClean="0">
                  <a:solidFill>
                    <a:srgbClr val="F5C24C"/>
                  </a:solidFill>
                  <a:latin typeface="Signika Negative" pitchFamily="2" charset="0"/>
                </a:rPr>
                <a:t>WE HAVE</a:t>
              </a:r>
              <a:br>
                <a:rPr lang="en-US" sz="1000" b="1" dirty="0" smtClean="0">
                  <a:solidFill>
                    <a:srgbClr val="F5C24C"/>
                  </a:solidFill>
                  <a:latin typeface="Signika Negative" pitchFamily="2" charset="0"/>
                </a:rPr>
              </a:br>
              <a:r>
                <a:rPr lang="en-US" sz="1000" b="1" dirty="0" smtClean="0">
                  <a:solidFill>
                    <a:srgbClr val="F5C24C"/>
                  </a:solidFill>
                  <a:latin typeface="Signika Negative" pitchFamily="2" charset="0"/>
                </a:rPr>
                <a:t>IT ALL</a:t>
              </a:r>
              <a:endParaRPr lang="en-US" sz="1000" b="1" dirty="0">
                <a:solidFill>
                  <a:srgbClr val="F5C24C"/>
                </a:solidFill>
                <a:latin typeface="Signika Negative" pitchFamily="2" charset="0"/>
              </a:endParaRPr>
            </a:p>
          </p:txBody>
        </p:sp>
      </p:grpSp>
      <p:sp>
        <p:nvSpPr>
          <p:cNvPr id="37" name="TextBox 36"/>
          <p:cNvSpPr txBox="1"/>
          <p:nvPr/>
        </p:nvSpPr>
        <p:spPr>
          <a:xfrm>
            <a:off x="6228184" y="1926143"/>
            <a:ext cx="1872208" cy="1869743"/>
          </a:xfrm>
          <a:prstGeom prst="rect">
            <a:avLst/>
          </a:prstGeom>
          <a:noFill/>
        </p:spPr>
        <p:txBody>
          <a:bodyPr wrap="square" rtlCol="0">
            <a:spAutoFit/>
          </a:bodyPr>
          <a:lstStyle/>
          <a:p>
            <a:r>
              <a:rPr lang="en-US" sz="1050" dirty="0" smtClean="0">
                <a:solidFill>
                  <a:schemeClr val="bg1">
                    <a:lumMod val="65000"/>
                  </a:schemeClr>
                </a:solidFill>
              </a:rPr>
              <a:t>Contrary to popular belief, Lorem Ipsum is not simply random text. It has roots in a piece of classical Latin literature from 45 BC. </a:t>
            </a:r>
            <a:r>
              <a:rPr lang="en-US" sz="1050" b="1" i="1" dirty="0" smtClean="0">
                <a:solidFill>
                  <a:schemeClr val="tx1">
                    <a:lumMod val="50000"/>
                    <a:lumOff val="50000"/>
                  </a:schemeClr>
                </a:solidFill>
              </a:rPr>
              <a:t>Contrary to popular belief </a:t>
            </a:r>
            <a:r>
              <a:rPr lang="en-US" sz="1050" dirty="0" smtClean="0">
                <a:solidFill>
                  <a:schemeClr val="bg1">
                    <a:lumMod val="65000"/>
                  </a:schemeClr>
                </a:solidFill>
              </a:rPr>
              <a:t>It has roots in a piece of classical Latin literature from 45 BC. Contrary to popular belief It has roots in a piece of classical Latin literature from 45 BC. </a:t>
            </a:r>
            <a:endParaRPr lang="en-US" sz="1050" b="1" dirty="0">
              <a:solidFill>
                <a:schemeClr val="bg1">
                  <a:lumMod val="65000"/>
                </a:schemeClr>
              </a:solidFill>
              <a:latin typeface="Signika Negative" pitchFamily="2" charset="0"/>
            </a:endParaRPr>
          </a:p>
        </p:txBody>
      </p:sp>
      <p:sp>
        <p:nvSpPr>
          <p:cNvPr id="38" name="Subtitle 2"/>
          <p:cNvSpPr txBox="1">
            <a:spLocks/>
          </p:cNvSpPr>
          <p:nvPr/>
        </p:nvSpPr>
        <p:spPr>
          <a:xfrm>
            <a:off x="5796136" y="1420392"/>
            <a:ext cx="887367" cy="4525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00" spc="-150" dirty="0" smtClean="0">
                <a:solidFill>
                  <a:schemeClr val="tx1">
                    <a:lumMod val="50000"/>
                    <a:lumOff val="50000"/>
                  </a:schemeClr>
                </a:solidFill>
                <a:latin typeface="Signika Negative" pitchFamily="2" charset="0"/>
                <a:ea typeface="Franchise" pitchFamily="49" charset="0"/>
              </a:rPr>
              <a:t>“</a:t>
            </a:r>
          </a:p>
        </p:txBody>
      </p:sp>
      <p:sp>
        <p:nvSpPr>
          <p:cNvPr id="51" name="Flowchart: Off-page Connector 5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27</a:t>
            </a:r>
            <a:endParaRPr lang="en-US" sz="1100" b="1" dirty="0"/>
          </a:p>
        </p:txBody>
      </p:sp>
      <p:pic>
        <p:nvPicPr>
          <p:cNvPr id="57" name="Pictur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0872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6500"/>
                            </p:stCondLst>
                            <p:childTnLst>
                              <p:par>
                                <p:cTn id="57" presetID="53" presetClass="entr" presetSubtype="16"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p:cTn id="59" dur="500" fill="hold"/>
                                        <p:tgtEl>
                                          <p:spTgt spid="54"/>
                                        </p:tgtEl>
                                        <p:attrNameLst>
                                          <p:attrName>ppt_w</p:attrName>
                                        </p:attrNameLst>
                                      </p:cBhvr>
                                      <p:tavLst>
                                        <p:tav tm="0">
                                          <p:val>
                                            <p:fltVal val="0"/>
                                          </p:val>
                                        </p:tav>
                                        <p:tav tm="100000">
                                          <p:val>
                                            <p:strVal val="#ppt_w"/>
                                          </p:val>
                                        </p:tav>
                                      </p:tavLst>
                                    </p:anim>
                                    <p:anim calcmode="lin" valueType="num">
                                      <p:cBhvr>
                                        <p:cTn id="60" dur="500" fill="hold"/>
                                        <p:tgtEl>
                                          <p:spTgt spid="54"/>
                                        </p:tgtEl>
                                        <p:attrNameLst>
                                          <p:attrName>ppt_h</p:attrName>
                                        </p:attrNameLst>
                                      </p:cBhvr>
                                      <p:tavLst>
                                        <p:tav tm="0">
                                          <p:val>
                                            <p:fltVal val="0"/>
                                          </p:val>
                                        </p:tav>
                                        <p:tav tm="100000">
                                          <p:val>
                                            <p:strVal val="#ppt_h"/>
                                          </p:val>
                                        </p:tav>
                                      </p:tavLst>
                                    </p:anim>
                                    <p:animEffect transition="in" filter="fade">
                                      <p:cBhvr>
                                        <p:cTn id="61" dur="500"/>
                                        <p:tgtEl>
                                          <p:spTgt spid="54"/>
                                        </p:tgtEl>
                                      </p:cBhvr>
                                    </p:animEffect>
                                  </p:childTnLst>
                                </p:cTn>
                              </p:par>
                            </p:childTnLst>
                          </p:cTn>
                        </p:par>
                        <p:par>
                          <p:cTn id="62" fill="hold">
                            <p:stCondLst>
                              <p:cond delay="7000"/>
                            </p:stCondLst>
                            <p:childTnLst>
                              <p:par>
                                <p:cTn id="63" presetID="10" presetClass="entr" presetSubtype="0"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40" grpId="0"/>
      <p:bldP spid="48" grpId="0"/>
      <p:bldP spid="61"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591066"/>
            <a:ext cx="9144000" cy="1945666"/>
          </a:xfrm>
          <a:prstGeom prst="rect">
            <a:avLst/>
          </a:prstGeom>
        </p:spPr>
      </p:pic>
      <p:cxnSp>
        <p:nvCxnSpPr>
          <p:cNvPr id="37" name="Straight Arrow Connector 36"/>
          <p:cNvCxnSpPr/>
          <p:nvPr/>
        </p:nvCxnSpPr>
        <p:spPr>
          <a:xfrm>
            <a:off x="3203848" y="3907423"/>
            <a:ext cx="0" cy="536535"/>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3 Keys for sales Growth </a:t>
            </a:r>
          </a:p>
        </p:txBody>
      </p:sp>
      <p:sp>
        <p:nvSpPr>
          <p:cNvPr id="11" name="TextBox 10"/>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aphicFrame>
        <p:nvGraphicFramePr>
          <p:cNvPr id="2" name="Diagram 1"/>
          <p:cNvGraphicFramePr/>
          <p:nvPr>
            <p:extLst>
              <p:ext uri="{D42A27DB-BD31-4B8C-83A1-F6EECF244321}">
                <p14:modId xmlns:p14="http://schemas.microsoft.com/office/powerpoint/2010/main" val="1322511134"/>
              </p:ext>
            </p:extLst>
          </p:nvPr>
        </p:nvGraphicFramePr>
        <p:xfrm>
          <a:off x="968956" y="3349361"/>
          <a:ext cx="7203443" cy="378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TextBox 39"/>
          <p:cNvSpPr txBox="1"/>
          <p:nvPr/>
        </p:nvSpPr>
        <p:spPr>
          <a:xfrm>
            <a:off x="1153998" y="3883758"/>
            <a:ext cx="1973586" cy="553998"/>
          </a:xfrm>
          <a:prstGeom prst="rect">
            <a:avLst/>
          </a:prstGeom>
          <a:noFill/>
        </p:spPr>
        <p:txBody>
          <a:bodyPr wrap="square" rtlCol="0">
            <a:spAutoFit/>
          </a:bodyPr>
          <a:lstStyle/>
          <a:p>
            <a:r>
              <a:rPr lang="en-US" sz="1000" b="1" dirty="0" smtClean="0">
                <a:solidFill>
                  <a:schemeClr val="bg1">
                    <a:lumMod val="65000"/>
                  </a:schemeClr>
                </a:solidFill>
              </a:rPr>
              <a:t>Lorem Ipsum </a:t>
            </a:r>
            <a:r>
              <a:rPr lang="en-US" sz="1000" dirty="0" smtClean="0">
                <a:solidFill>
                  <a:schemeClr val="bg1">
                    <a:lumMod val="65000"/>
                  </a:schemeClr>
                </a:solidFill>
              </a:rPr>
              <a:t>has been the industry's standard dummy text ever since the 1500s</a:t>
            </a:r>
            <a:endParaRPr lang="en-US" sz="1000" dirty="0">
              <a:solidFill>
                <a:schemeClr val="bg1">
                  <a:lumMod val="65000"/>
                </a:schemeClr>
              </a:solidFill>
            </a:endParaRPr>
          </a:p>
        </p:txBody>
      </p:sp>
      <p:sp>
        <p:nvSpPr>
          <p:cNvPr id="42" name="TextBox 41"/>
          <p:cNvSpPr txBox="1"/>
          <p:nvPr/>
        </p:nvSpPr>
        <p:spPr>
          <a:xfrm>
            <a:off x="3396798" y="3883758"/>
            <a:ext cx="1950038" cy="553998"/>
          </a:xfrm>
          <a:prstGeom prst="rect">
            <a:avLst/>
          </a:prstGeom>
          <a:noFill/>
        </p:spPr>
        <p:txBody>
          <a:bodyPr wrap="square" rtlCol="0">
            <a:spAutoFit/>
          </a:bodyPr>
          <a:lstStyle/>
          <a:p>
            <a:r>
              <a:rPr lang="en-US" sz="1000" b="1" dirty="0" smtClean="0">
                <a:solidFill>
                  <a:schemeClr val="bg1">
                    <a:lumMod val="65000"/>
                  </a:schemeClr>
                </a:solidFill>
              </a:rPr>
              <a:t>Lorem Ipsum </a:t>
            </a:r>
            <a:r>
              <a:rPr lang="en-US" sz="1000" dirty="0" smtClean="0">
                <a:solidFill>
                  <a:schemeClr val="bg1">
                    <a:lumMod val="65000"/>
                  </a:schemeClr>
                </a:solidFill>
              </a:rPr>
              <a:t>has been the industry's standard dummy text ever since the 1500s.</a:t>
            </a:r>
            <a:endParaRPr lang="en-US" sz="1000" dirty="0">
              <a:solidFill>
                <a:schemeClr val="bg1">
                  <a:lumMod val="65000"/>
                </a:schemeClr>
              </a:solidFill>
            </a:endParaRPr>
          </a:p>
        </p:txBody>
      </p:sp>
      <p:sp>
        <p:nvSpPr>
          <p:cNvPr id="43" name="TextBox 42"/>
          <p:cNvSpPr txBox="1"/>
          <p:nvPr/>
        </p:nvSpPr>
        <p:spPr>
          <a:xfrm>
            <a:off x="5637786" y="3883758"/>
            <a:ext cx="2030558" cy="553998"/>
          </a:xfrm>
          <a:prstGeom prst="rect">
            <a:avLst/>
          </a:prstGeom>
          <a:noFill/>
        </p:spPr>
        <p:txBody>
          <a:bodyPr wrap="square" rtlCol="0">
            <a:spAutoFit/>
          </a:bodyPr>
          <a:lstStyle/>
          <a:p>
            <a:r>
              <a:rPr lang="en-US" sz="1000" b="1" dirty="0" smtClean="0">
                <a:solidFill>
                  <a:schemeClr val="bg1">
                    <a:lumMod val="65000"/>
                  </a:schemeClr>
                </a:solidFill>
              </a:rPr>
              <a:t>Lorem Ipsum </a:t>
            </a:r>
            <a:r>
              <a:rPr lang="en-US" sz="1000" dirty="0" smtClean="0">
                <a:solidFill>
                  <a:schemeClr val="bg1">
                    <a:lumMod val="65000"/>
                  </a:schemeClr>
                </a:solidFill>
              </a:rPr>
              <a:t>has been the industry's standard dummy text ever since the 1500s</a:t>
            </a:r>
            <a:r>
              <a:rPr lang="en-US" sz="1000" dirty="0">
                <a:solidFill>
                  <a:schemeClr val="bg1">
                    <a:lumMod val="65000"/>
                  </a:schemeClr>
                </a:solidFill>
              </a:rPr>
              <a:t>.</a:t>
            </a:r>
          </a:p>
        </p:txBody>
      </p:sp>
      <p:cxnSp>
        <p:nvCxnSpPr>
          <p:cNvPr id="59" name="Straight Arrow Connector 58"/>
          <p:cNvCxnSpPr/>
          <p:nvPr/>
        </p:nvCxnSpPr>
        <p:spPr>
          <a:xfrm>
            <a:off x="5410218" y="3907423"/>
            <a:ext cx="0" cy="536535"/>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336802" y="1635361"/>
            <a:ext cx="5971502" cy="1152413"/>
            <a:chOff x="1336802" y="2180481"/>
            <a:chExt cx="5971502" cy="1536551"/>
          </a:xfrm>
        </p:grpSpPr>
        <p:cxnSp>
          <p:nvCxnSpPr>
            <p:cNvPr id="20" name="Straight Connector 19"/>
            <p:cNvCxnSpPr/>
            <p:nvPr/>
          </p:nvCxnSpPr>
          <p:spPr>
            <a:xfrm flipV="1">
              <a:off x="1547664" y="2996952"/>
              <a:ext cx="1224136" cy="720080"/>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71800" y="2996952"/>
              <a:ext cx="711568" cy="360040"/>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83368" y="3028171"/>
              <a:ext cx="732192" cy="328821"/>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215560" y="2780928"/>
              <a:ext cx="1652584" cy="247243"/>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68144" y="2780928"/>
              <a:ext cx="432048" cy="576064"/>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6300192" y="2276872"/>
              <a:ext cx="1008112" cy="1080120"/>
            </a:xfrm>
            <a:prstGeom prst="line">
              <a:avLst/>
            </a:prstGeom>
            <a:ln w="38100">
              <a:solidFill>
                <a:srgbClr val="F5C24C"/>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336802" y="3117133"/>
              <a:ext cx="561377" cy="376816"/>
              <a:chOff x="582985" y="2861226"/>
              <a:chExt cx="561377" cy="376816"/>
            </a:xfrm>
          </p:grpSpPr>
          <p:sp>
            <p:nvSpPr>
              <p:cNvPr id="68" name="Rectangular Callout 67"/>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17K</a:t>
                </a:r>
                <a:endParaRPr lang="en-US" sz="1200" b="1" dirty="0">
                  <a:solidFill>
                    <a:schemeClr val="bg1"/>
                  </a:solidFill>
                  <a:latin typeface="Signika Negative" pitchFamily="2" charset="0"/>
                </a:endParaRPr>
              </a:p>
            </p:txBody>
          </p:sp>
        </p:grpSp>
        <p:grpSp>
          <p:nvGrpSpPr>
            <p:cNvPr id="73" name="Group 72"/>
            <p:cNvGrpSpPr/>
            <p:nvPr/>
          </p:nvGrpSpPr>
          <p:grpSpPr>
            <a:xfrm>
              <a:off x="2566207" y="2392313"/>
              <a:ext cx="561377" cy="376816"/>
              <a:chOff x="582985" y="2861226"/>
              <a:chExt cx="561377" cy="376816"/>
            </a:xfrm>
          </p:grpSpPr>
          <p:sp>
            <p:nvSpPr>
              <p:cNvPr id="74" name="Rectangular Callout 73"/>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35K</a:t>
                </a:r>
                <a:endParaRPr lang="en-US" sz="1200" b="1" dirty="0">
                  <a:solidFill>
                    <a:schemeClr val="bg1"/>
                  </a:solidFill>
                  <a:latin typeface="Signika Negative" pitchFamily="2" charset="0"/>
                </a:endParaRPr>
              </a:p>
            </p:txBody>
          </p:sp>
        </p:grpSp>
        <p:grpSp>
          <p:nvGrpSpPr>
            <p:cNvPr id="76" name="Group 75"/>
            <p:cNvGrpSpPr/>
            <p:nvPr/>
          </p:nvGrpSpPr>
          <p:grpSpPr>
            <a:xfrm>
              <a:off x="3272244" y="2743689"/>
              <a:ext cx="561377" cy="376816"/>
              <a:chOff x="582985" y="2861226"/>
              <a:chExt cx="561377" cy="376816"/>
            </a:xfrm>
          </p:grpSpPr>
          <p:sp>
            <p:nvSpPr>
              <p:cNvPr id="77" name="Rectangular Callout 76"/>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24K</a:t>
                </a:r>
                <a:endParaRPr lang="en-US" sz="1200" b="1" dirty="0">
                  <a:solidFill>
                    <a:schemeClr val="bg1"/>
                  </a:solidFill>
                  <a:latin typeface="Signika Negative" pitchFamily="2" charset="0"/>
                </a:endParaRPr>
              </a:p>
            </p:txBody>
          </p:sp>
        </p:grpSp>
        <p:grpSp>
          <p:nvGrpSpPr>
            <p:cNvPr id="79" name="Group 78"/>
            <p:cNvGrpSpPr/>
            <p:nvPr/>
          </p:nvGrpSpPr>
          <p:grpSpPr>
            <a:xfrm>
              <a:off x="4018403" y="2408521"/>
              <a:ext cx="561377" cy="376816"/>
              <a:chOff x="582985" y="2861226"/>
              <a:chExt cx="561377" cy="376816"/>
            </a:xfrm>
          </p:grpSpPr>
          <p:sp>
            <p:nvSpPr>
              <p:cNvPr id="80" name="Rectangular Callout 79"/>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33K</a:t>
                </a:r>
                <a:endParaRPr lang="en-US" sz="1200" b="1" dirty="0">
                  <a:solidFill>
                    <a:schemeClr val="bg1"/>
                  </a:solidFill>
                  <a:latin typeface="Signika Negative" pitchFamily="2" charset="0"/>
                </a:endParaRPr>
              </a:p>
            </p:txBody>
          </p:sp>
        </p:grpSp>
        <p:grpSp>
          <p:nvGrpSpPr>
            <p:cNvPr id="88" name="Group 87"/>
            <p:cNvGrpSpPr/>
            <p:nvPr/>
          </p:nvGrpSpPr>
          <p:grpSpPr>
            <a:xfrm>
              <a:off x="5661645" y="2180481"/>
              <a:ext cx="561377" cy="376816"/>
              <a:chOff x="582985" y="2861226"/>
              <a:chExt cx="561377" cy="376816"/>
            </a:xfrm>
          </p:grpSpPr>
          <p:sp>
            <p:nvSpPr>
              <p:cNvPr id="89" name="Rectangular Callout 88"/>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44K</a:t>
                </a:r>
                <a:endParaRPr lang="en-US" sz="1200" b="1" dirty="0">
                  <a:solidFill>
                    <a:schemeClr val="bg1"/>
                  </a:solidFill>
                  <a:latin typeface="Signika Negative" pitchFamily="2" charset="0"/>
                </a:endParaRPr>
              </a:p>
            </p:txBody>
          </p:sp>
        </p:grpSp>
        <p:grpSp>
          <p:nvGrpSpPr>
            <p:cNvPr id="93" name="Group 92"/>
            <p:cNvGrpSpPr/>
            <p:nvPr/>
          </p:nvGrpSpPr>
          <p:grpSpPr>
            <a:xfrm>
              <a:off x="6084168" y="2680345"/>
              <a:ext cx="561377" cy="376816"/>
              <a:chOff x="582985" y="2861226"/>
              <a:chExt cx="561377" cy="376816"/>
            </a:xfrm>
          </p:grpSpPr>
          <p:sp>
            <p:nvSpPr>
              <p:cNvPr id="94" name="Rectangular Callout 93"/>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582985" y="2868709"/>
                <a:ext cx="561377" cy="369333"/>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22K</a:t>
                </a:r>
                <a:endParaRPr lang="en-US" sz="1200" b="1" dirty="0">
                  <a:solidFill>
                    <a:schemeClr val="bg1"/>
                  </a:solidFill>
                  <a:latin typeface="Signika Negative" pitchFamily="2" charset="0"/>
                </a:endParaRPr>
              </a:p>
            </p:txBody>
          </p:sp>
        </p:grpSp>
      </p:grpSp>
      <p:sp>
        <p:nvSpPr>
          <p:cNvPr id="45" name="Flowchart: Off-page Connector 4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28</a:t>
            </a:r>
            <a:endParaRPr lang="en-US" sz="1100" b="1" dirty="0"/>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9116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2000"/>
                                        <p:tgtEl>
                                          <p:spTgt spid="87"/>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3000"/>
                                        <p:tgtEl>
                                          <p:spTgt spid="5"/>
                                        </p:tgtEl>
                                      </p:cBhvr>
                                    </p:animEffect>
                                  </p:childTnLst>
                                </p:cTn>
                              </p:par>
                            </p:childTnLst>
                          </p:cTn>
                        </p:par>
                        <p:par>
                          <p:cTn id="19" fill="hold">
                            <p:stCondLst>
                              <p:cond delay="4000"/>
                            </p:stCondLst>
                            <p:childTnLst>
                              <p:par>
                                <p:cTn id="20" presetID="10" presetClass="entr" presetSubtype="0" fill="hold" grpId="0" nodeType="afterEffect">
                                  <p:stCondLst>
                                    <p:cond delay="0"/>
                                  </p:stCondLst>
                                  <p:childTnLst>
                                    <p:set>
                                      <p:cBhvr>
                                        <p:cTn id="21" dur="1" fill="hold">
                                          <p:stCondLst>
                                            <p:cond delay="0"/>
                                          </p:stCondLst>
                                        </p:cTn>
                                        <p:tgtEl>
                                          <p:spTgt spid="2">
                                            <p:graphicEl>
                                              <a:dgm id="{DD6BEA46-7FC4-442A-BBC2-0CD46009A47C}"/>
                                            </p:graphicEl>
                                          </p:spTgt>
                                        </p:tgtEl>
                                        <p:attrNameLst>
                                          <p:attrName>style.visibility</p:attrName>
                                        </p:attrNameLst>
                                      </p:cBhvr>
                                      <p:to>
                                        <p:strVal val="visible"/>
                                      </p:to>
                                    </p:set>
                                    <p:animEffect transition="in" filter="fade">
                                      <p:cBhvr>
                                        <p:cTn id="22" dur="500"/>
                                        <p:tgtEl>
                                          <p:spTgt spid="2">
                                            <p:graphicEl>
                                              <a:dgm id="{DD6BEA46-7FC4-442A-BBC2-0CD46009A47C}"/>
                                            </p:graphicEl>
                                          </p:spTgt>
                                        </p:tgtEl>
                                      </p:cBhvr>
                                    </p:animEffect>
                                  </p:childTnLst>
                                </p:cTn>
                              </p:par>
                            </p:childTnLst>
                          </p:cTn>
                        </p:par>
                        <p:par>
                          <p:cTn id="23" fill="hold">
                            <p:stCondLst>
                              <p:cond delay="4500"/>
                            </p:stCondLst>
                            <p:childTnLst>
                              <p:par>
                                <p:cTn id="24" presetID="10" presetClass="entr" presetSubtype="0" fill="hold" grpId="0" nodeType="afterEffect">
                                  <p:stCondLst>
                                    <p:cond delay="0"/>
                                  </p:stCondLst>
                                  <p:childTnLst>
                                    <p:set>
                                      <p:cBhvr>
                                        <p:cTn id="25" dur="1" fill="hold">
                                          <p:stCondLst>
                                            <p:cond delay="0"/>
                                          </p:stCondLst>
                                        </p:cTn>
                                        <p:tgtEl>
                                          <p:spTgt spid="2">
                                            <p:graphicEl>
                                              <a:dgm id="{16594F58-431D-4C4E-ADDE-3655F4ECCC3C}"/>
                                            </p:graphicEl>
                                          </p:spTgt>
                                        </p:tgtEl>
                                        <p:attrNameLst>
                                          <p:attrName>style.visibility</p:attrName>
                                        </p:attrNameLst>
                                      </p:cBhvr>
                                      <p:to>
                                        <p:strVal val="visible"/>
                                      </p:to>
                                    </p:set>
                                    <p:animEffect transition="in" filter="fade">
                                      <p:cBhvr>
                                        <p:cTn id="26" dur="500"/>
                                        <p:tgtEl>
                                          <p:spTgt spid="2">
                                            <p:graphicEl>
                                              <a:dgm id="{16594F58-431D-4C4E-ADDE-3655F4ECCC3C}"/>
                                            </p:graphicEl>
                                          </p:spTgt>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2">
                                            <p:graphicEl>
                                              <a:dgm id="{355E6D99-9B3F-4A4B-93DA-01423125FF41}"/>
                                            </p:graphicEl>
                                          </p:spTgt>
                                        </p:tgtEl>
                                        <p:attrNameLst>
                                          <p:attrName>style.visibility</p:attrName>
                                        </p:attrNameLst>
                                      </p:cBhvr>
                                      <p:to>
                                        <p:strVal val="visible"/>
                                      </p:to>
                                    </p:set>
                                    <p:animEffect transition="in" filter="fade">
                                      <p:cBhvr>
                                        <p:cTn id="30" dur="500"/>
                                        <p:tgtEl>
                                          <p:spTgt spid="2">
                                            <p:graphicEl>
                                              <a:dgm id="{355E6D99-9B3F-4A4B-93DA-01423125FF41}"/>
                                            </p:graphicEl>
                                          </p:spTgt>
                                        </p:tgtEl>
                                      </p:cBhvr>
                                    </p:animEffect>
                                  </p:childTnLst>
                                </p:cTn>
                              </p:par>
                            </p:childTnLst>
                          </p:cTn>
                        </p:par>
                        <p:par>
                          <p:cTn id="31" fill="hold">
                            <p:stCondLst>
                              <p:cond delay="5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6000"/>
                            </p:stCondLst>
                            <p:childTnLst>
                              <p:par>
                                <p:cTn id="36" presetID="22" presetClass="entr" presetSubtype="4"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6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7000"/>
                            </p:stCondLst>
                            <p:childTnLst>
                              <p:par>
                                <p:cTn id="44" presetID="22" presetClass="entr" presetSubtype="4"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500"/>
                                        <p:tgtEl>
                                          <p:spTgt spid="5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Graphic spid="2" grpId="0">
        <p:bldSub>
          <a:bldDgm bld="one"/>
        </p:bldSub>
      </p:bldGraphic>
      <p:bldP spid="40" grpId="0"/>
      <p:bldP spid="42" grpId="0"/>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9552" y="498984"/>
            <a:ext cx="6915458"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World Map Infographic</a:t>
            </a:r>
          </a:p>
        </p:txBody>
      </p:sp>
      <p:pic>
        <p:nvPicPr>
          <p:cNvPr id="27" name="Picture 5"/>
          <p:cNvPicPr>
            <a:picLocks noChangeAspect="1" noChangeArrowheads="1"/>
          </p:cNvPicPr>
          <p:nvPr/>
        </p:nvPicPr>
        <p:blipFill>
          <a:blip r:embed="rId2">
            <a:duotone>
              <a:schemeClr val="bg2">
                <a:shade val="45000"/>
                <a:satMod val="135000"/>
              </a:schemeClr>
              <a:prstClr val="white"/>
            </a:duotone>
            <a:lum contrast="-20000"/>
            <a:extLst>
              <a:ext uri="{28A0092B-C50C-407E-A947-70E740481C1C}">
                <a14:useLocalDpi xmlns:a14="http://schemas.microsoft.com/office/drawing/2010/main" val="0"/>
              </a:ext>
            </a:extLst>
          </a:blip>
          <a:srcRect/>
          <a:stretch>
            <a:fillRect/>
          </a:stretch>
        </p:blipFill>
        <p:spPr bwMode="auto">
          <a:xfrm>
            <a:off x="467545" y="1491665"/>
            <a:ext cx="5544615" cy="288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1237490" y="2488381"/>
            <a:ext cx="463949" cy="698722"/>
            <a:chOff x="1855149" y="2810905"/>
            <a:chExt cx="561378" cy="931629"/>
          </a:xfrm>
        </p:grpSpPr>
        <p:grpSp>
          <p:nvGrpSpPr>
            <p:cNvPr id="10" name="Group 9"/>
            <p:cNvGrpSpPr/>
            <p:nvPr/>
          </p:nvGrpSpPr>
          <p:grpSpPr>
            <a:xfrm>
              <a:off x="2145043" y="2810905"/>
              <a:ext cx="217825" cy="217825"/>
              <a:chOff x="6528159" y="4437112"/>
              <a:chExt cx="360040" cy="360040"/>
            </a:xfrm>
          </p:grpSpPr>
          <p:sp>
            <p:nvSpPr>
              <p:cNvPr id="9" name="Oval 8"/>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Oval 38"/>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1" name="Rectangular Callout 10"/>
            <p:cNvSpPr/>
            <p:nvPr/>
          </p:nvSpPr>
          <p:spPr>
            <a:xfrm rot="10800000">
              <a:off x="1855152" y="3238478"/>
              <a:ext cx="561375" cy="504056"/>
            </a:xfrm>
            <a:prstGeom prst="wedgeRectCallout">
              <a:avLst>
                <a:gd name="adj1" fmla="val -22763"/>
                <a:gd name="adj2" fmla="val 116536"/>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TextBox 11"/>
            <p:cNvSpPr txBox="1"/>
            <p:nvPr/>
          </p:nvSpPr>
          <p:spPr>
            <a:xfrm>
              <a:off x="1855149" y="3326401"/>
              <a:ext cx="561377" cy="369332"/>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45K</a:t>
              </a:r>
              <a:endParaRPr lang="en-US" sz="1200" b="1" dirty="0">
                <a:solidFill>
                  <a:schemeClr val="bg1"/>
                </a:solidFill>
                <a:latin typeface="Signika Negative" pitchFamily="2" charset="0"/>
              </a:endParaRPr>
            </a:p>
          </p:txBody>
        </p:sp>
      </p:grpSp>
      <p:grpSp>
        <p:nvGrpSpPr>
          <p:cNvPr id="42" name="Group 41"/>
          <p:cNvGrpSpPr/>
          <p:nvPr/>
        </p:nvGrpSpPr>
        <p:grpSpPr>
          <a:xfrm>
            <a:off x="2227756" y="3295918"/>
            <a:ext cx="463949" cy="698722"/>
            <a:chOff x="1855149" y="2810905"/>
            <a:chExt cx="561378" cy="931629"/>
          </a:xfrm>
        </p:grpSpPr>
        <p:grpSp>
          <p:nvGrpSpPr>
            <p:cNvPr id="45" name="Group 44"/>
            <p:cNvGrpSpPr/>
            <p:nvPr/>
          </p:nvGrpSpPr>
          <p:grpSpPr>
            <a:xfrm>
              <a:off x="2145043" y="2810905"/>
              <a:ext cx="217825" cy="217825"/>
              <a:chOff x="6528159" y="4437112"/>
              <a:chExt cx="360040" cy="360040"/>
            </a:xfrm>
          </p:grpSpPr>
          <p:sp>
            <p:nvSpPr>
              <p:cNvPr id="52" name="Oval 51"/>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Oval 52"/>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9" name="Rectangular Callout 48"/>
            <p:cNvSpPr/>
            <p:nvPr/>
          </p:nvSpPr>
          <p:spPr>
            <a:xfrm rot="10800000">
              <a:off x="1855152" y="3238478"/>
              <a:ext cx="561375" cy="504056"/>
            </a:xfrm>
            <a:prstGeom prst="wedgeRectCallout">
              <a:avLst>
                <a:gd name="adj1" fmla="val -22763"/>
                <a:gd name="adj2" fmla="val 11653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1855149" y="3326401"/>
              <a:ext cx="561377" cy="369332"/>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17K</a:t>
              </a:r>
              <a:endParaRPr lang="en-US" sz="1200" b="1" dirty="0">
                <a:solidFill>
                  <a:schemeClr val="bg1"/>
                </a:solidFill>
                <a:latin typeface="Signika Negative" pitchFamily="2" charset="0"/>
              </a:endParaRPr>
            </a:p>
          </p:txBody>
        </p:sp>
      </p:grpSp>
      <p:grpSp>
        <p:nvGrpSpPr>
          <p:cNvPr id="14" name="Group 13"/>
          <p:cNvGrpSpPr/>
          <p:nvPr/>
        </p:nvGrpSpPr>
        <p:grpSpPr>
          <a:xfrm>
            <a:off x="4643194" y="1491630"/>
            <a:ext cx="463949" cy="694076"/>
            <a:chOff x="6189848" y="2113400"/>
            <a:chExt cx="561378" cy="925435"/>
          </a:xfrm>
        </p:grpSpPr>
        <p:grpSp>
          <p:nvGrpSpPr>
            <p:cNvPr id="55" name="Group 54"/>
            <p:cNvGrpSpPr/>
            <p:nvPr/>
          </p:nvGrpSpPr>
          <p:grpSpPr>
            <a:xfrm>
              <a:off x="6230046" y="2821010"/>
              <a:ext cx="217825" cy="217825"/>
              <a:chOff x="6528159" y="4437112"/>
              <a:chExt cx="360040" cy="360040"/>
            </a:xfrm>
          </p:grpSpPr>
          <p:sp>
            <p:nvSpPr>
              <p:cNvPr id="59" name="Oval 58"/>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Oval 59"/>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56" name="Rectangular Callout 55"/>
            <p:cNvSpPr/>
            <p:nvPr/>
          </p:nvSpPr>
          <p:spPr>
            <a:xfrm>
              <a:off x="6189851" y="2113400"/>
              <a:ext cx="561375" cy="504056"/>
            </a:xfrm>
            <a:prstGeom prst="wedgeRectCallout">
              <a:avLst>
                <a:gd name="adj1" fmla="val -22763"/>
                <a:gd name="adj2" fmla="val 11653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TextBox 56"/>
            <p:cNvSpPr txBox="1"/>
            <p:nvPr/>
          </p:nvSpPr>
          <p:spPr>
            <a:xfrm>
              <a:off x="6189848" y="2201323"/>
              <a:ext cx="561377" cy="369332"/>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17K</a:t>
              </a:r>
              <a:endParaRPr lang="en-US" sz="1200" b="1" dirty="0">
                <a:solidFill>
                  <a:schemeClr val="bg1"/>
                </a:solidFill>
                <a:latin typeface="Signika Negative" pitchFamily="2" charset="0"/>
              </a:endParaRPr>
            </a:p>
          </p:txBody>
        </p:sp>
      </p:grpSp>
      <p:grpSp>
        <p:nvGrpSpPr>
          <p:cNvPr id="61" name="Group 60"/>
          <p:cNvGrpSpPr/>
          <p:nvPr/>
        </p:nvGrpSpPr>
        <p:grpSpPr>
          <a:xfrm rot="10800000">
            <a:off x="3373110" y="1816609"/>
            <a:ext cx="480025" cy="698722"/>
            <a:chOff x="1835696" y="2810905"/>
            <a:chExt cx="580830" cy="931629"/>
          </a:xfrm>
        </p:grpSpPr>
        <p:grpSp>
          <p:nvGrpSpPr>
            <p:cNvPr id="62" name="Group 61"/>
            <p:cNvGrpSpPr/>
            <p:nvPr/>
          </p:nvGrpSpPr>
          <p:grpSpPr>
            <a:xfrm>
              <a:off x="2145043" y="2810905"/>
              <a:ext cx="217825" cy="217825"/>
              <a:chOff x="6528159" y="4437112"/>
              <a:chExt cx="360040" cy="360040"/>
            </a:xfrm>
          </p:grpSpPr>
          <p:sp>
            <p:nvSpPr>
              <p:cNvPr id="65" name="Oval 64"/>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Oval 65"/>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63" name="Rectangular Callout 62"/>
            <p:cNvSpPr/>
            <p:nvPr/>
          </p:nvSpPr>
          <p:spPr>
            <a:xfrm rot="10800000">
              <a:off x="1835696" y="3238478"/>
              <a:ext cx="561375" cy="504056"/>
            </a:xfrm>
            <a:prstGeom prst="wedgeRectCallout">
              <a:avLst>
                <a:gd name="adj1" fmla="val -22763"/>
                <a:gd name="adj2" fmla="val 116536"/>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4" name="TextBox 63"/>
            <p:cNvSpPr txBox="1"/>
            <p:nvPr/>
          </p:nvSpPr>
          <p:spPr>
            <a:xfrm rot="10800000">
              <a:off x="1855149" y="3295623"/>
              <a:ext cx="561377" cy="369332"/>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12K</a:t>
              </a:r>
              <a:endParaRPr lang="en-US" sz="1200" b="1" dirty="0">
                <a:solidFill>
                  <a:schemeClr val="bg1"/>
                </a:solidFill>
                <a:latin typeface="Signika Negative" pitchFamily="2" charset="0"/>
              </a:endParaRPr>
            </a:p>
          </p:txBody>
        </p:sp>
      </p:grpSp>
      <p:grpSp>
        <p:nvGrpSpPr>
          <p:cNvPr id="67" name="Group 66"/>
          <p:cNvGrpSpPr/>
          <p:nvPr/>
        </p:nvGrpSpPr>
        <p:grpSpPr>
          <a:xfrm>
            <a:off x="5107142" y="3117261"/>
            <a:ext cx="463949" cy="694076"/>
            <a:chOff x="6189848" y="2113400"/>
            <a:chExt cx="561378" cy="925435"/>
          </a:xfrm>
        </p:grpSpPr>
        <p:grpSp>
          <p:nvGrpSpPr>
            <p:cNvPr id="68" name="Group 67"/>
            <p:cNvGrpSpPr/>
            <p:nvPr/>
          </p:nvGrpSpPr>
          <p:grpSpPr>
            <a:xfrm>
              <a:off x="6230046" y="2821010"/>
              <a:ext cx="217825" cy="217825"/>
              <a:chOff x="6528159" y="4437112"/>
              <a:chExt cx="360040" cy="360040"/>
            </a:xfrm>
          </p:grpSpPr>
          <p:sp>
            <p:nvSpPr>
              <p:cNvPr id="71" name="Oval 70"/>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Oval 71"/>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69" name="Rectangular Callout 68"/>
            <p:cNvSpPr/>
            <p:nvPr/>
          </p:nvSpPr>
          <p:spPr>
            <a:xfrm>
              <a:off x="6189851" y="2113400"/>
              <a:ext cx="561375" cy="504056"/>
            </a:xfrm>
            <a:prstGeom prst="wedgeRectCallout">
              <a:avLst>
                <a:gd name="adj1" fmla="val -22763"/>
                <a:gd name="adj2" fmla="val 116536"/>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TextBox 69"/>
            <p:cNvSpPr txBox="1"/>
            <p:nvPr/>
          </p:nvSpPr>
          <p:spPr>
            <a:xfrm>
              <a:off x="6189848" y="2201323"/>
              <a:ext cx="561377" cy="369332"/>
            </a:xfrm>
            <a:prstGeom prst="rect">
              <a:avLst/>
            </a:prstGeom>
            <a:noFill/>
          </p:spPr>
          <p:txBody>
            <a:bodyPr wrap="square" rtlCol="0">
              <a:spAutoFit/>
            </a:bodyPr>
            <a:lstStyle/>
            <a:p>
              <a:pPr algn="ctr"/>
              <a:r>
                <a:rPr lang="en-US" sz="1200" b="1" dirty="0" smtClean="0">
                  <a:solidFill>
                    <a:schemeClr val="bg1"/>
                  </a:solidFill>
                  <a:latin typeface="Signika Negative" pitchFamily="2" charset="0"/>
                </a:rPr>
                <a:t>32K</a:t>
              </a:r>
              <a:endParaRPr lang="en-US" sz="1200" b="1" dirty="0">
                <a:solidFill>
                  <a:schemeClr val="bg1"/>
                </a:solidFill>
                <a:latin typeface="Signika Negative" pitchFamily="2" charset="0"/>
              </a:endParaRPr>
            </a:p>
          </p:txBody>
        </p:sp>
      </p:grpSp>
      <p:grpSp>
        <p:nvGrpSpPr>
          <p:cNvPr id="41" name="Group 40"/>
          <p:cNvGrpSpPr/>
          <p:nvPr/>
        </p:nvGrpSpPr>
        <p:grpSpPr>
          <a:xfrm>
            <a:off x="6254614" y="2771391"/>
            <a:ext cx="1845778" cy="810400"/>
            <a:chOff x="6072190" y="2107462"/>
            <a:chExt cx="1845778" cy="1080534"/>
          </a:xfrm>
        </p:grpSpPr>
        <p:pic>
          <p:nvPicPr>
            <p:cNvPr id="43"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236947" y="2586781"/>
              <a:ext cx="207260"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itle 1"/>
            <p:cNvSpPr txBox="1">
              <a:spLocks/>
            </p:cNvSpPr>
            <p:nvPr/>
          </p:nvSpPr>
          <p:spPr>
            <a:xfrm>
              <a:off x="6072190" y="2107462"/>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3600" spc="-300" dirty="0" smtClean="0">
                  <a:solidFill>
                    <a:srgbClr val="F5C24C"/>
                  </a:solidFill>
                  <a:latin typeface="Arial Black" pitchFamily="34" charset="0"/>
                  <a:cs typeface="Arial" pitchFamily="34" charset="0"/>
                </a:rPr>
                <a:t>45</a:t>
              </a:r>
              <a:r>
                <a:rPr lang="es-HN" sz="3600" spc="-300" dirty="0" smtClean="0">
                  <a:solidFill>
                    <a:schemeClr val="tx1">
                      <a:lumMod val="65000"/>
                      <a:lumOff val="35000"/>
                    </a:schemeClr>
                  </a:solidFill>
                  <a:latin typeface="Arial Black" pitchFamily="34" charset="0"/>
                  <a:cs typeface="Arial" pitchFamily="34" charset="0"/>
                </a:rPr>
                <a:t>%</a:t>
              </a:r>
              <a:endParaRPr lang="es-HN" sz="1600" spc="-300" dirty="0">
                <a:solidFill>
                  <a:schemeClr val="tx1">
                    <a:lumMod val="65000"/>
                    <a:lumOff val="35000"/>
                  </a:schemeClr>
                </a:solidFill>
                <a:latin typeface="Arial Black" pitchFamily="34" charset="0"/>
                <a:cs typeface="Arial" pitchFamily="34" charset="0"/>
              </a:endParaRPr>
            </a:p>
          </p:txBody>
        </p:sp>
        <p:sp>
          <p:nvSpPr>
            <p:cNvPr id="46" name="TextBox 45"/>
            <p:cNvSpPr txBox="1"/>
            <p:nvPr/>
          </p:nvSpPr>
          <p:spPr>
            <a:xfrm>
              <a:off x="6438917" y="2521146"/>
              <a:ext cx="1479051" cy="666850"/>
            </a:xfrm>
            <a:prstGeom prst="rect">
              <a:avLst/>
            </a:prstGeom>
            <a:noFill/>
          </p:spPr>
          <p:txBody>
            <a:bodyPr wrap="square" rtlCol="0">
              <a:spAutoFit/>
            </a:bodyPr>
            <a:lstStyle/>
            <a:p>
              <a:r>
                <a:rPr lang="en-US" sz="1050" b="1" dirty="0" smtClean="0">
                  <a:solidFill>
                    <a:srgbClr val="F5C24C"/>
                  </a:solidFill>
                  <a:latin typeface="Signika Negative" pitchFamily="2" charset="0"/>
                </a:rPr>
                <a:t>Female Users</a:t>
              </a:r>
            </a:p>
            <a:p>
              <a:r>
                <a:rPr lang="en-US" sz="800" dirty="0">
                  <a:solidFill>
                    <a:schemeClr val="bg1">
                      <a:lumMod val="65000"/>
                    </a:schemeClr>
                  </a:solidFill>
                  <a:latin typeface="+mj-lt"/>
                </a:rPr>
                <a:t>Lorem Ipsum is simply dummy text of the </a:t>
              </a:r>
              <a:r>
                <a:rPr lang="en-US" sz="800" dirty="0" smtClean="0">
                  <a:solidFill>
                    <a:schemeClr val="bg1">
                      <a:lumMod val="65000"/>
                    </a:schemeClr>
                  </a:solidFill>
                  <a:latin typeface="+mj-lt"/>
                </a:rPr>
                <a:t>and.</a:t>
              </a:r>
              <a:endParaRPr lang="es-HN" sz="800" dirty="0">
                <a:solidFill>
                  <a:schemeClr val="bg1">
                    <a:lumMod val="65000"/>
                  </a:schemeClr>
                </a:solidFill>
                <a:latin typeface="+mj-lt"/>
              </a:endParaRPr>
            </a:p>
          </p:txBody>
        </p:sp>
      </p:grpSp>
      <p:grpSp>
        <p:nvGrpSpPr>
          <p:cNvPr id="47" name="Group 46"/>
          <p:cNvGrpSpPr/>
          <p:nvPr/>
        </p:nvGrpSpPr>
        <p:grpSpPr>
          <a:xfrm>
            <a:off x="6228184" y="1707654"/>
            <a:ext cx="1963539" cy="817696"/>
            <a:chOff x="6481277" y="3490920"/>
            <a:chExt cx="1963539" cy="1090262"/>
          </a:xfrm>
        </p:grpSpPr>
        <p:pic>
          <p:nvPicPr>
            <p:cNvPr id="48" name="Picture 4"/>
            <p:cNvPicPr>
              <a:picLocks noChangeAspect="1" noChangeArrowheads="1"/>
            </p:cNvPicPr>
            <p:nvPr/>
          </p:nvPicPr>
          <p:blipFill>
            <a:blip r:embed="rId4">
              <a:grayscl/>
              <a:lum bright="-20000"/>
              <a:extLst>
                <a:ext uri="{28A0092B-C50C-407E-A947-70E740481C1C}">
                  <a14:useLocalDpi xmlns:a14="http://schemas.microsoft.com/office/drawing/2010/main" val="0"/>
                </a:ext>
              </a:extLst>
            </a:blip>
            <a:srcRect/>
            <a:stretch>
              <a:fillRect/>
            </a:stretch>
          </p:blipFill>
          <p:spPr bwMode="auto">
            <a:xfrm>
              <a:off x="6687531" y="3979967"/>
              <a:ext cx="185432"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txBox="1">
              <a:spLocks/>
            </p:cNvSpPr>
            <p:nvPr/>
          </p:nvSpPr>
          <p:spPr>
            <a:xfrm>
              <a:off x="6481277" y="3490920"/>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3600" spc="-300" dirty="0" smtClean="0">
                  <a:solidFill>
                    <a:srgbClr val="F5C24C"/>
                  </a:solidFill>
                  <a:latin typeface="Arial Black" pitchFamily="34" charset="0"/>
                  <a:cs typeface="Arial" pitchFamily="34" charset="0"/>
                </a:rPr>
                <a:t>55</a:t>
              </a:r>
              <a:r>
                <a:rPr lang="es-HN" sz="3600" spc="-300" dirty="0" smtClean="0">
                  <a:solidFill>
                    <a:schemeClr val="tx1">
                      <a:lumMod val="65000"/>
                      <a:lumOff val="35000"/>
                    </a:schemeClr>
                  </a:solidFill>
                  <a:latin typeface="Arial Black" pitchFamily="34" charset="0"/>
                  <a:cs typeface="Arial" pitchFamily="34" charset="0"/>
                </a:rPr>
                <a:t>%</a:t>
              </a:r>
              <a:endParaRPr lang="es-HN" sz="1600" spc="-300" dirty="0">
                <a:solidFill>
                  <a:schemeClr val="tx1">
                    <a:lumMod val="65000"/>
                    <a:lumOff val="35000"/>
                  </a:schemeClr>
                </a:solidFill>
                <a:latin typeface="Arial Black" pitchFamily="34" charset="0"/>
                <a:cs typeface="Arial" pitchFamily="34" charset="0"/>
              </a:endParaRPr>
            </a:p>
          </p:txBody>
        </p:sp>
        <p:sp>
          <p:nvSpPr>
            <p:cNvPr id="54" name="TextBox 53"/>
            <p:cNvSpPr txBox="1"/>
            <p:nvPr/>
          </p:nvSpPr>
          <p:spPr>
            <a:xfrm>
              <a:off x="6870965" y="3914332"/>
              <a:ext cx="1573851" cy="666850"/>
            </a:xfrm>
            <a:prstGeom prst="rect">
              <a:avLst/>
            </a:prstGeom>
            <a:noFill/>
          </p:spPr>
          <p:txBody>
            <a:bodyPr wrap="square" rtlCol="0">
              <a:spAutoFit/>
            </a:bodyPr>
            <a:lstStyle/>
            <a:p>
              <a:r>
                <a:rPr lang="en-US" sz="1050" b="1" dirty="0" smtClean="0">
                  <a:solidFill>
                    <a:srgbClr val="F5C24C"/>
                  </a:solidFill>
                  <a:latin typeface="Signika Negative" pitchFamily="2" charset="0"/>
                </a:rPr>
                <a:t>Male Users</a:t>
              </a:r>
            </a:p>
            <a:p>
              <a:r>
                <a:rPr lang="en-US" sz="800" dirty="0">
                  <a:solidFill>
                    <a:schemeClr val="bg1">
                      <a:lumMod val="65000"/>
                    </a:schemeClr>
                  </a:solidFill>
                  <a:latin typeface="+mj-lt"/>
                </a:rPr>
                <a:t>Lorem Ipsum is simply dummy text of the </a:t>
              </a:r>
              <a:r>
                <a:rPr lang="en-US" sz="800" dirty="0" smtClean="0">
                  <a:solidFill>
                    <a:schemeClr val="bg1">
                      <a:lumMod val="65000"/>
                    </a:schemeClr>
                  </a:solidFill>
                  <a:latin typeface="+mj-lt"/>
                </a:rPr>
                <a:t>and.</a:t>
              </a:r>
              <a:endParaRPr lang="es-HN" sz="800" dirty="0">
                <a:solidFill>
                  <a:schemeClr val="bg1">
                    <a:lumMod val="65000"/>
                  </a:schemeClr>
                </a:solidFill>
                <a:latin typeface="+mj-lt"/>
              </a:endParaRPr>
            </a:p>
          </p:txBody>
        </p:sp>
      </p:grpSp>
      <p:sp>
        <p:nvSpPr>
          <p:cNvPr id="58" name="Flowchart: Off-page Connector 57"/>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29</a:t>
            </a:r>
            <a:endParaRPr lang="en-US" sz="1100" b="1" dirty="0"/>
          </a:p>
        </p:txBody>
      </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2401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500"/>
                                        <p:tgtEl>
                                          <p:spTgt spid="6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up)">
                                      <p:cBhvr>
                                        <p:cTn id="31" dur="500"/>
                                        <p:tgtEl>
                                          <p:spTgt spid="67"/>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strVal val="#ppt_x"/>
                                          </p:val>
                                        </p:tav>
                                        <p:tav tm="100000">
                                          <p:val>
                                            <p:strVal val="#ppt_x"/>
                                          </p:val>
                                        </p:tav>
                                      </p:tavLst>
                                    </p:anim>
                                    <p:anim calcmode="lin" valueType="num">
                                      <p:cBhvr>
                                        <p:cTn id="37" dur="500" fill="hold"/>
                                        <p:tgtEl>
                                          <p:spTgt spid="4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anim calcmode="lin" valueType="num">
                                      <p:cBhvr>
                                        <p:cTn id="42" dur="500" fill="hold"/>
                                        <p:tgtEl>
                                          <p:spTgt spid="47"/>
                                        </p:tgtEl>
                                        <p:attrNameLst>
                                          <p:attrName>ppt_x</p:attrName>
                                        </p:attrNameLst>
                                      </p:cBhvr>
                                      <p:tavLst>
                                        <p:tav tm="0">
                                          <p:val>
                                            <p:strVal val="#ppt_x"/>
                                          </p:val>
                                        </p:tav>
                                        <p:tav tm="100000">
                                          <p:val>
                                            <p:strVal val="#ppt_x"/>
                                          </p:val>
                                        </p:tav>
                                      </p:tavLst>
                                    </p:anim>
                                    <p:anim calcmode="lin" valueType="num">
                                      <p:cBhvr>
                                        <p:cTn id="43"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sosceles Triangle 40"/>
          <p:cNvSpPr/>
          <p:nvPr/>
        </p:nvSpPr>
        <p:spPr>
          <a:xfrm>
            <a:off x="6797615" y="2615521"/>
            <a:ext cx="944097" cy="787669"/>
          </a:xfrm>
          <a:prstGeom prst="triangl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ubtitle 2"/>
          <p:cNvSpPr txBox="1">
            <a:spLocks/>
          </p:cNvSpPr>
          <p:nvPr/>
        </p:nvSpPr>
        <p:spPr>
          <a:xfrm>
            <a:off x="539552" y="498984"/>
            <a:ext cx="6843450"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Versus Infographic Sample</a:t>
            </a:r>
          </a:p>
        </p:txBody>
      </p:sp>
      <p:sp>
        <p:nvSpPr>
          <p:cNvPr id="9" name="TextBox 8"/>
          <p:cNvSpPr txBox="1"/>
          <p:nvPr/>
        </p:nvSpPr>
        <p:spPr>
          <a:xfrm>
            <a:off x="874790" y="1071995"/>
            <a:ext cx="7492236" cy="523220"/>
          </a:xfrm>
          <a:prstGeom prst="rect">
            <a:avLst/>
          </a:prstGeom>
          <a:noFill/>
        </p:spPr>
        <p:txBody>
          <a:bodyPr wrap="square" rtlCol="0">
            <a:spAutoFit/>
          </a:bodyPr>
          <a:lstStyle/>
          <a:p>
            <a:r>
              <a:rPr lang="en-US" sz="1600" b="1" dirty="0" smtClean="0">
                <a:solidFill>
                  <a:schemeClr val="tx1">
                    <a:lumMod val="50000"/>
                    <a:lumOff val="50000"/>
                  </a:schemeClr>
                </a:solidFill>
              </a:rPr>
              <a:t>Three tips to success</a:t>
            </a:r>
            <a:r>
              <a:rPr lang="en-US" sz="1200" b="1" dirty="0" smtClean="0">
                <a:solidFill>
                  <a:schemeClr val="tx1">
                    <a:lumMod val="50000"/>
                    <a:lumOff val="50000"/>
                  </a:schemeClr>
                </a:solidFill>
              </a:rPr>
              <a:t> </a:t>
            </a:r>
            <a:r>
              <a:rPr lang="en-US" sz="1200" dirty="0" smtClean="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pic>
        <p:nvPicPr>
          <p:cNvPr id="64" name="Picture 5"/>
          <p:cNvPicPr>
            <a:picLocks noChangeAspect="1" noChangeArrowheads="1"/>
          </p:cNvPicPr>
          <p:nvPr/>
        </p:nvPicPr>
        <p:blipFill>
          <a:blip r:embed="rId2">
            <a:duotone>
              <a:schemeClr val="bg2">
                <a:shade val="45000"/>
                <a:satMod val="135000"/>
              </a:schemeClr>
              <a:prstClr val="white"/>
            </a:duotone>
            <a:lum contrast="-20000"/>
            <a:extLst>
              <a:ext uri="{28A0092B-C50C-407E-A947-70E740481C1C}">
                <a14:useLocalDpi xmlns:a14="http://schemas.microsoft.com/office/drawing/2010/main" val="0"/>
              </a:ext>
            </a:extLst>
          </a:blip>
          <a:srcRect/>
          <a:stretch>
            <a:fillRect/>
          </a:stretch>
        </p:blipFill>
        <p:spPr bwMode="auto">
          <a:xfrm>
            <a:off x="686259" y="1761660"/>
            <a:ext cx="3665567" cy="162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910544" y="3609469"/>
            <a:ext cx="2029348" cy="771928"/>
            <a:chOff x="6072190" y="2107462"/>
            <a:chExt cx="2029348" cy="1029238"/>
          </a:xfrm>
        </p:grpSpPr>
        <p:pic>
          <p:nvPicPr>
            <p:cNvPr id="13"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236947" y="2586781"/>
              <a:ext cx="207260"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p:nvSpPr>
          <p:spPr>
            <a:xfrm>
              <a:off x="6072190" y="2107462"/>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3200" spc="-300" dirty="0" smtClean="0">
                  <a:solidFill>
                    <a:srgbClr val="F5C24C"/>
                  </a:solidFill>
                  <a:latin typeface="Arial Black" pitchFamily="34" charset="0"/>
                  <a:cs typeface="Arial" pitchFamily="34" charset="0"/>
                </a:rPr>
                <a:t>45</a:t>
              </a:r>
              <a:r>
                <a:rPr lang="es-HN" sz="3200" spc="-300" dirty="0" smtClean="0">
                  <a:solidFill>
                    <a:schemeClr val="tx1">
                      <a:lumMod val="65000"/>
                      <a:lumOff val="35000"/>
                    </a:schemeClr>
                  </a:solidFill>
                  <a:latin typeface="Arial Black" pitchFamily="34" charset="0"/>
                  <a:cs typeface="Arial" pitchFamily="34" charset="0"/>
                </a:rPr>
                <a:t>%</a:t>
              </a:r>
              <a:endParaRPr lang="es-HN" sz="1400" spc="-300" dirty="0">
                <a:solidFill>
                  <a:schemeClr val="tx1">
                    <a:lumMod val="65000"/>
                    <a:lumOff val="35000"/>
                  </a:schemeClr>
                </a:solidFill>
                <a:latin typeface="Arial Black" pitchFamily="34" charset="0"/>
                <a:cs typeface="Arial" pitchFamily="34" charset="0"/>
              </a:endParaRPr>
            </a:p>
          </p:txBody>
        </p:sp>
        <p:sp>
          <p:nvSpPr>
            <p:cNvPr id="15" name="TextBox 14"/>
            <p:cNvSpPr txBox="1"/>
            <p:nvPr/>
          </p:nvSpPr>
          <p:spPr>
            <a:xfrm>
              <a:off x="6438917" y="2521146"/>
              <a:ext cx="1662621" cy="615554"/>
            </a:xfrm>
            <a:prstGeom prst="rect">
              <a:avLst/>
            </a:prstGeom>
            <a:noFill/>
          </p:spPr>
          <p:txBody>
            <a:bodyPr wrap="square" rtlCol="0">
              <a:spAutoFit/>
            </a:bodyPr>
            <a:lstStyle/>
            <a:p>
              <a:r>
                <a:rPr lang="en-US" sz="1000" b="1" dirty="0" smtClean="0">
                  <a:solidFill>
                    <a:srgbClr val="D1493B"/>
                  </a:solidFill>
                  <a:latin typeface="Signika Negative" pitchFamily="2" charset="0"/>
                </a:rPr>
                <a:t>Female Users</a:t>
              </a:r>
            </a:p>
            <a:p>
              <a:r>
                <a:rPr lang="en-US" sz="700" dirty="0">
                  <a:solidFill>
                    <a:schemeClr val="bg1">
                      <a:lumMod val="65000"/>
                    </a:schemeClr>
                  </a:solidFill>
                  <a:latin typeface="+mj-lt"/>
                </a:rPr>
                <a:t>Lorem Ipsum is simply dummy text of the </a:t>
              </a:r>
              <a:r>
                <a:rPr lang="en-US" sz="700" dirty="0" smtClean="0">
                  <a:solidFill>
                    <a:schemeClr val="bg1">
                      <a:lumMod val="65000"/>
                    </a:schemeClr>
                  </a:solidFill>
                  <a:latin typeface="+mj-lt"/>
                </a:rPr>
                <a:t>and.</a:t>
              </a:r>
              <a:endParaRPr lang="es-HN" sz="700" dirty="0">
                <a:solidFill>
                  <a:schemeClr val="bg1">
                    <a:lumMod val="65000"/>
                  </a:schemeClr>
                </a:solidFill>
                <a:latin typeface="+mj-lt"/>
              </a:endParaRPr>
            </a:p>
          </p:txBody>
        </p:sp>
      </p:grpSp>
      <p:grpSp>
        <p:nvGrpSpPr>
          <p:cNvPr id="16" name="Group 15"/>
          <p:cNvGrpSpPr/>
          <p:nvPr/>
        </p:nvGrpSpPr>
        <p:grpSpPr>
          <a:xfrm>
            <a:off x="2771800" y="3602172"/>
            <a:ext cx="1963539" cy="779224"/>
            <a:chOff x="6481277" y="3490920"/>
            <a:chExt cx="1963539" cy="1038966"/>
          </a:xfrm>
        </p:grpSpPr>
        <p:pic>
          <p:nvPicPr>
            <p:cNvPr id="17" name="Picture 4"/>
            <p:cNvPicPr>
              <a:picLocks noChangeAspect="1" noChangeArrowheads="1"/>
            </p:cNvPicPr>
            <p:nvPr/>
          </p:nvPicPr>
          <p:blipFill>
            <a:blip r:embed="rId4">
              <a:grayscl/>
              <a:lum bright="-20000"/>
              <a:extLst>
                <a:ext uri="{28A0092B-C50C-407E-A947-70E740481C1C}">
                  <a14:useLocalDpi xmlns:a14="http://schemas.microsoft.com/office/drawing/2010/main" val="0"/>
                </a:ext>
              </a:extLst>
            </a:blip>
            <a:srcRect/>
            <a:stretch>
              <a:fillRect/>
            </a:stretch>
          </p:blipFill>
          <p:spPr bwMode="auto">
            <a:xfrm>
              <a:off x="6687531" y="3979967"/>
              <a:ext cx="185432"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1"/>
            <p:cNvSpPr txBox="1">
              <a:spLocks/>
            </p:cNvSpPr>
            <p:nvPr/>
          </p:nvSpPr>
          <p:spPr>
            <a:xfrm>
              <a:off x="6481277" y="3490920"/>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3200" spc="-300" dirty="0" smtClean="0">
                  <a:solidFill>
                    <a:srgbClr val="F5C24C"/>
                  </a:solidFill>
                  <a:latin typeface="Arial Black" pitchFamily="34" charset="0"/>
                  <a:cs typeface="Arial" pitchFamily="34" charset="0"/>
                </a:rPr>
                <a:t>55</a:t>
              </a:r>
              <a:r>
                <a:rPr lang="es-HN" sz="3200" spc="-300" dirty="0" smtClean="0">
                  <a:solidFill>
                    <a:schemeClr val="tx1">
                      <a:lumMod val="65000"/>
                      <a:lumOff val="35000"/>
                    </a:schemeClr>
                  </a:solidFill>
                  <a:latin typeface="Arial Black" pitchFamily="34" charset="0"/>
                  <a:cs typeface="Arial" pitchFamily="34" charset="0"/>
                </a:rPr>
                <a:t>%</a:t>
              </a:r>
              <a:endParaRPr lang="es-HN" sz="1400" spc="-300" dirty="0">
                <a:solidFill>
                  <a:schemeClr val="tx1">
                    <a:lumMod val="65000"/>
                    <a:lumOff val="35000"/>
                  </a:schemeClr>
                </a:solidFill>
                <a:latin typeface="Arial Black" pitchFamily="34" charset="0"/>
                <a:cs typeface="Arial" pitchFamily="34" charset="0"/>
              </a:endParaRPr>
            </a:p>
          </p:txBody>
        </p:sp>
        <p:sp>
          <p:nvSpPr>
            <p:cNvPr id="19" name="TextBox 18"/>
            <p:cNvSpPr txBox="1"/>
            <p:nvPr/>
          </p:nvSpPr>
          <p:spPr>
            <a:xfrm>
              <a:off x="6870965" y="3914332"/>
              <a:ext cx="1573851" cy="615554"/>
            </a:xfrm>
            <a:prstGeom prst="rect">
              <a:avLst/>
            </a:prstGeom>
            <a:noFill/>
          </p:spPr>
          <p:txBody>
            <a:bodyPr wrap="square" rtlCol="0">
              <a:spAutoFit/>
            </a:bodyPr>
            <a:lstStyle/>
            <a:p>
              <a:r>
                <a:rPr lang="en-US" sz="1000" b="1" dirty="0" smtClean="0">
                  <a:solidFill>
                    <a:srgbClr val="0EBEA9"/>
                  </a:solidFill>
                  <a:latin typeface="Signika Negative" pitchFamily="2" charset="0"/>
                </a:rPr>
                <a:t>Male Users</a:t>
              </a:r>
            </a:p>
            <a:p>
              <a:r>
                <a:rPr lang="en-US" sz="700" dirty="0">
                  <a:solidFill>
                    <a:schemeClr val="bg1">
                      <a:lumMod val="65000"/>
                    </a:schemeClr>
                  </a:solidFill>
                  <a:latin typeface="+mj-lt"/>
                </a:rPr>
                <a:t>Lorem Ipsum is simply dummy text of the </a:t>
              </a:r>
              <a:r>
                <a:rPr lang="en-US" sz="700" dirty="0" smtClean="0">
                  <a:solidFill>
                    <a:schemeClr val="bg1">
                      <a:lumMod val="65000"/>
                    </a:schemeClr>
                  </a:solidFill>
                  <a:latin typeface="+mj-lt"/>
                </a:rPr>
                <a:t>and.</a:t>
              </a:r>
              <a:endParaRPr lang="es-HN" sz="700" dirty="0">
                <a:solidFill>
                  <a:schemeClr val="bg1">
                    <a:lumMod val="65000"/>
                  </a:schemeClr>
                </a:solidFill>
                <a:latin typeface="+mj-lt"/>
              </a:endParaRPr>
            </a:p>
          </p:txBody>
        </p:sp>
      </p:grpSp>
      <p:cxnSp>
        <p:nvCxnSpPr>
          <p:cNvPr id="20" name="Straight Arrow Connector 19"/>
          <p:cNvCxnSpPr/>
          <p:nvPr/>
        </p:nvCxnSpPr>
        <p:spPr>
          <a:xfrm flipV="1">
            <a:off x="5076056" y="1727682"/>
            <a:ext cx="0" cy="2644268"/>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5619850" y="3566291"/>
            <a:ext cx="3200622" cy="914616"/>
            <a:chOff x="5667769" y="2193480"/>
            <a:chExt cx="3200622" cy="1219487"/>
          </a:xfrm>
        </p:grpSpPr>
        <p:sp>
          <p:nvSpPr>
            <p:cNvPr id="31" name="TextBox 30"/>
            <p:cNvSpPr txBox="1"/>
            <p:nvPr/>
          </p:nvSpPr>
          <p:spPr>
            <a:xfrm>
              <a:off x="6144222" y="2211595"/>
              <a:ext cx="2724169"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Observation Tittle</a:t>
              </a:r>
              <a:endParaRPr lang="en-CA" sz="1400" b="1" dirty="0" smtClean="0">
                <a:solidFill>
                  <a:schemeClr val="tx1">
                    <a:lumMod val="65000"/>
                    <a:lumOff val="35000"/>
                  </a:schemeClr>
                </a:solidFill>
                <a:latin typeface="Signika Negative" pitchFamily="2" charset="0"/>
              </a:endParaRPr>
            </a:p>
          </p:txBody>
        </p:sp>
        <p:sp>
          <p:nvSpPr>
            <p:cNvPr id="32" name="TextBox 31"/>
            <p:cNvSpPr txBox="1"/>
            <p:nvPr/>
          </p:nvSpPr>
          <p:spPr>
            <a:xfrm>
              <a:off x="5667769" y="2643526"/>
              <a:ext cx="2216597" cy="769441"/>
            </a:xfrm>
            <a:prstGeom prst="rect">
              <a:avLst/>
            </a:prstGeom>
            <a:noFill/>
          </p:spPr>
          <p:txBody>
            <a:bodyPr wrap="square" rtlCol="0">
              <a:spAutoFit/>
            </a:bodyPr>
            <a:lstStyle/>
            <a:p>
              <a:r>
                <a:rPr lang="en-US" sz="1050" b="1" dirty="0" smtClean="0">
                  <a:solidFill>
                    <a:schemeClr val="bg1">
                      <a:lumMod val="65000"/>
                    </a:schemeClr>
                  </a:solidFill>
                </a:rPr>
                <a:t>Lorem Ipsum </a:t>
              </a:r>
              <a:r>
                <a:rPr lang="en-US" sz="1050" dirty="0" smtClean="0">
                  <a:solidFill>
                    <a:schemeClr val="bg1">
                      <a:lumMod val="65000"/>
                    </a:schemeClr>
                  </a:solidFill>
                </a:rPr>
                <a:t>has been the industry's standard dummy text ever since the 1500s.</a:t>
              </a:r>
              <a:endParaRPr lang="en-US" sz="1050" dirty="0">
                <a:solidFill>
                  <a:schemeClr val="bg1">
                    <a:lumMod val="65000"/>
                  </a:schemeClr>
                </a:solidFill>
              </a:endParaRPr>
            </a:p>
          </p:txBody>
        </p:sp>
        <p:grpSp>
          <p:nvGrpSpPr>
            <p:cNvPr id="33" name="Group 32"/>
            <p:cNvGrpSpPr/>
            <p:nvPr/>
          </p:nvGrpSpPr>
          <p:grpSpPr>
            <a:xfrm>
              <a:off x="6254501" y="2246098"/>
              <a:ext cx="1485852" cy="306372"/>
              <a:chOff x="1646183" y="4437112"/>
              <a:chExt cx="5016054" cy="278520"/>
            </a:xfrm>
          </p:grpSpPr>
          <p:cxnSp>
            <p:nvCxnSpPr>
              <p:cNvPr id="37" name="Straight Connector 36"/>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774557" y="2193480"/>
              <a:ext cx="322900" cy="623005"/>
              <a:chOff x="2379258" y="3031456"/>
              <a:chExt cx="293546" cy="566367"/>
            </a:xfrm>
          </p:grpSpPr>
          <p:sp>
            <p:nvSpPr>
              <p:cNvPr id="35" name="Oval 34"/>
              <p:cNvSpPr/>
              <p:nvPr/>
            </p:nvSpPr>
            <p:spPr>
              <a:xfrm>
                <a:off x="2387045" y="3031456"/>
                <a:ext cx="285759"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36" name="Rectangle 35"/>
              <p:cNvSpPr/>
              <p:nvPr/>
            </p:nvSpPr>
            <p:spPr>
              <a:xfrm>
                <a:off x="2379258" y="3038231"/>
                <a:ext cx="290290" cy="559592"/>
              </a:xfrm>
              <a:prstGeom prst="rect">
                <a:avLst/>
              </a:prstGeom>
            </p:spPr>
            <p:txBody>
              <a:bodyPr wrap="none">
                <a:spAutoFit/>
              </a:bodyPr>
              <a:lstStyle/>
              <a:p>
                <a:pPr algn="ctr"/>
                <a:r>
                  <a:rPr lang="en-CA" sz="2400" spc="-150" dirty="0" smtClean="0">
                    <a:solidFill>
                      <a:schemeClr val="bg1"/>
                    </a:solidFill>
                    <a:latin typeface="Signika Negative" pitchFamily="2" charset="0"/>
                  </a:rPr>
                  <a:t>*</a:t>
                </a:r>
                <a:endParaRPr lang="en-US" sz="2400" dirty="0">
                  <a:solidFill>
                    <a:schemeClr val="bg1"/>
                  </a:solidFill>
                  <a:latin typeface="Signika Negative" pitchFamily="2" charset="0"/>
                </a:endParaRPr>
              </a:p>
            </p:txBody>
          </p:sp>
        </p:grpSp>
      </p:grpSp>
      <p:sp>
        <p:nvSpPr>
          <p:cNvPr id="40" name="Isosceles Triangle 39"/>
          <p:cNvSpPr/>
          <p:nvPr/>
        </p:nvSpPr>
        <p:spPr>
          <a:xfrm>
            <a:off x="6194565" y="1761660"/>
            <a:ext cx="1084869" cy="1641530"/>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a:off x="5687947" y="2129142"/>
            <a:ext cx="1013234" cy="1274048"/>
          </a:xfrm>
          <a:prstGeom prst="triangle">
            <a:avLst/>
          </a:prstGeom>
          <a:solidFill>
            <a:srgbClr val="D14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Off-page Connector 27"/>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30</a:t>
            </a:r>
            <a:endParaRPr lang="en-US" sz="1100" b="1" dirty="0"/>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8909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barn(inVertical)">
                                      <p:cBhvr>
                                        <p:cTn id="15" dur="500"/>
                                        <p:tgtEl>
                                          <p:spTgt spid="64"/>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000"/>
                            </p:stCondLst>
                            <p:childTnLst>
                              <p:par>
                                <p:cTn id="33" presetID="22" presetClass="entr" presetSubtype="4"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down)">
                                      <p:cBhvr>
                                        <p:cTn id="35" dur="500"/>
                                        <p:tgtEl>
                                          <p:spTgt spid="39"/>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childTnLst>
                          </p:cTn>
                        </p:par>
                        <p:par>
                          <p:cTn id="40" fill="hold">
                            <p:stCondLst>
                              <p:cond delay="4000"/>
                            </p:stCondLst>
                            <p:childTnLst>
                              <p:par>
                                <p:cTn id="41" presetID="22" presetClass="entr" presetSubtype="4"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par>
                          <p:cTn id="44" fill="hold">
                            <p:stCondLst>
                              <p:cond delay="4500"/>
                            </p:stCondLst>
                            <p:childTnLst>
                              <p:par>
                                <p:cTn id="45" presetID="16" presetClass="entr" presetSubtype="21"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arn(inVertic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 grpId="0"/>
      <p:bldP spid="9" grpId="0"/>
      <p:bldP spid="40"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sosceles Triangle 17"/>
          <p:cNvSpPr/>
          <p:nvPr/>
        </p:nvSpPr>
        <p:spPr>
          <a:xfrm flipH="1">
            <a:off x="4316746" y="1854043"/>
            <a:ext cx="1765828" cy="1014365"/>
          </a:xfrm>
          <a:prstGeom prst="triangle">
            <a:avLst/>
          </a:prstGeom>
          <a:solidFill>
            <a:srgbClr val="4BACC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flipH="1">
            <a:off x="3308990" y="1561463"/>
            <a:ext cx="1890671" cy="1306945"/>
          </a:xfrm>
          <a:prstGeom prst="triangle">
            <a:avLst/>
          </a:prstGeom>
          <a:solidFill>
            <a:srgbClr val="0EBEA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flipH="1">
            <a:off x="2503348" y="2241287"/>
            <a:ext cx="1645338" cy="627121"/>
          </a:xfrm>
          <a:prstGeom prst="triangle">
            <a:avLst/>
          </a:prstGeom>
          <a:solidFill>
            <a:srgbClr val="F5C24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flipH="1">
            <a:off x="1492982" y="2361225"/>
            <a:ext cx="1709556" cy="507183"/>
          </a:xfrm>
          <a:prstGeom prst="triangle">
            <a:avLst/>
          </a:prstGeom>
          <a:solidFill>
            <a:srgbClr val="D1493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H="1">
            <a:off x="5090351" y="2241287"/>
            <a:ext cx="1709556" cy="627121"/>
          </a:xfrm>
          <a:prstGeom prst="triangle">
            <a:avLst/>
          </a:prstGeom>
          <a:solidFill>
            <a:srgbClr val="D1493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H="1">
            <a:off x="6030796" y="2361225"/>
            <a:ext cx="1709556" cy="507183"/>
          </a:xfrm>
          <a:prstGeom prst="triangle">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Viral Content Sample</a:t>
            </a:r>
          </a:p>
        </p:txBody>
      </p:sp>
      <p:sp>
        <p:nvSpPr>
          <p:cNvPr id="9" name="TextBox 8"/>
          <p:cNvSpPr txBox="1"/>
          <p:nvPr/>
        </p:nvSpPr>
        <p:spPr>
          <a:xfrm>
            <a:off x="874790" y="1071995"/>
            <a:ext cx="7513634" cy="523220"/>
          </a:xfrm>
          <a:prstGeom prst="rect">
            <a:avLst/>
          </a:prstGeom>
          <a:noFill/>
        </p:spPr>
        <p:txBody>
          <a:bodyPr wrap="square" rtlCol="0">
            <a:spAutoFit/>
          </a:bodyPr>
          <a:lstStyle/>
          <a:p>
            <a:r>
              <a:rPr lang="en-US" sz="1600" b="1" dirty="0" smtClean="0">
                <a:solidFill>
                  <a:schemeClr val="tx1">
                    <a:lumMod val="50000"/>
                    <a:lumOff val="50000"/>
                  </a:schemeClr>
                </a:solidFill>
              </a:rPr>
              <a:t>Three tips to success</a:t>
            </a:r>
            <a:r>
              <a:rPr lang="en-US" sz="1200" b="1" dirty="0" smtClean="0">
                <a:solidFill>
                  <a:schemeClr val="tx1">
                    <a:lumMod val="50000"/>
                    <a:lumOff val="50000"/>
                  </a:schemeClr>
                </a:solidFill>
              </a:rPr>
              <a:t> </a:t>
            </a:r>
            <a:r>
              <a:rPr lang="en-US" sz="1200" dirty="0" smtClean="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13" name="Rectangle 12"/>
          <p:cNvSpPr/>
          <p:nvPr/>
        </p:nvSpPr>
        <p:spPr>
          <a:xfrm>
            <a:off x="-2" y="2873918"/>
            <a:ext cx="9144002" cy="553302"/>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TextBox 13"/>
          <p:cNvSpPr txBox="1"/>
          <p:nvPr/>
        </p:nvSpPr>
        <p:spPr>
          <a:xfrm>
            <a:off x="1304148" y="2964334"/>
            <a:ext cx="6436204" cy="430887"/>
          </a:xfrm>
          <a:prstGeom prst="rect">
            <a:avLst/>
          </a:prstGeom>
          <a:noFill/>
        </p:spPr>
        <p:txBody>
          <a:bodyPr wrap="square" rtlCol="0">
            <a:spAutoFit/>
          </a:bodyPr>
          <a:lstStyle/>
          <a:p>
            <a:pPr algn="ctr"/>
            <a:r>
              <a:rPr lang="en-US" sz="1050" b="1" dirty="0" smtClean="0">
                <a:solidFill>
                  <a:schemeClr val="bg1"/>
                </a:solidFill>
              </a:rPr>
              <a:t>Contrary to popular belief</a:t>
            </a:r>
            <a:r>
              <a:rPr lang="en-US" sz="1050" dirty="0" smtClean="0">
                <a:solidFill>
                  <a:schemeClr val="bg1"/>
                </a:solidFill>
              </a:rPr>
              <a:t>, Lorem Ipsum is not simply random text. It has roots in a piece of classical Latin literature from 45 BC. Contrary to popular belief It has roots in a piece of classical.</a:t>
            </a:r>
            <a:endParaRPr lang="en-US" sz="1050" dirty="0">
              <a:solidFill>
                <a:schemeClr val="bg1"/>
              </a:solidFill>
              <a:latin typeface="Signika Negative" pitchFamily="2" charset="0"/>
            </a:endParaRPr>
          </a:p>
        </p:txBody>
      </p:sp>
      <p:sp>
        <p:nvSpPr>
          <p:cNvPr id="43" name="TextBox 42"/>
          <p:cNvSpPr txBox="1"/>
          <p:nvPr/>
        </p:nvSpPr>
        <p:spPr>
          <a:xfrm>
            <a:off x="827584"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44" name="Group 43"/>
          <p:cNvGrpSpPr/>
          <p:nvPr/>
        </p:nvGrpSpPr>
        <p:grpSpPr>
          <a:xfrm>
            <a:off x="940885" y="3723878"/>
            <a:ext cx="3106656" cy="523220"/>
            <a:chOff x="1456718" y="4773255"/>
            <a:chExt cx="3106656" cy="697626"/>
          </a:xfrm>
        </p:grpSpPr>
        <p:sp>
          <p:nvSpPr>
            <p:cNvPr id="45" name="TextBox 44"/>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46" name="Group 45"/>
            <p:cNvGrpSpPr/>
            <p:nvPr/>
          </p:nvGrpSpPr>
          <p:grpSpPr>
            <a:xfrm>
              <a:off x="1949483" y="4857656"/>
              <a:ext cx="2302367" cy="306372"/>
              <a:chOff x="1627390" y="4493687"/>
              <a:chExt cx="5016054" cy="278520"/>
            </a:xfrm>
          </p:grpSpPr>
          <p:cxnSp>
            <p:nvCxnSpPr>
              <p:cNvPr id="50" name="Straight Connector 49"/>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1456718" y="4773255"/>
              <a:ext cx="344965" cy="697626"/>
              <a:chOff x="2359759" y="3059142"/>
              <a:chExt cx="313605" cy="634205"/>
            </a:xfrm>
          </p:grpSpPr>
          <p:sp>
            <p:nvSpPr>
              <p:cNvPr id="48" name="Oval 47"/>
              <p:cNvSpPr/>
              <p:nvPr/>
            </p:nvSpPr>
            <p:spPr>
              <a:xfrm>
                <a:off x="2374529" y="3090411"/>
                <a:ext cx="285759" cy="380346"/>
              </a:xfrm>
              <a:prstGeom prst="ellipse">
                <a:avLst/>
              </a:prstGeom>
              <a:solidFill>
                <a:srgbClr val="0EBEA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49" name="Rectangle 48"/>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52" name="TextBox 51"/>
          <p:cNvSpPr txBox="1"/>
          <p:nvPr/>
        </p:nvSpPr>
        <p:spPr>
          <a:xfrm>
            <a:off x="4660255"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53" name="Group 52"/>
          <p:cNvGrpSpPr/>
          <p:nvPr/>
        </p:nvGrpSpPr>
        <p:grpSpPr>
          <a:xfrm>
            <a:off x="4773556" y="3723878"/>
            <a:ext cx="3106656" cy="523220"/>
            <a:chOff x="1456718" y="4773255"/>
            <a:chExt cx="3106656" cy="697626"/>
          </a:xfrm>
        </p:grpSpPr>
        <p:sp>
          <p:nvSpPr>
            <p:cNvPr id="54" name="TextBox 53"/>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55" name="Group 54"/>
            <p:cNvGrpSpPr/>
            <p:nvPr/>
          </p:nvGrpSpPr>
          <p:grpSpPr>
            <a:xfrm>
              <a:off x="1949483" y="4857656"/>
              <a:ext cx="2302367" cy="306372"/>
              <a:chOff x="1627390" y="4493687"/>
              <a:chExt cx="5016054" cy="278520"/>
            </a:xfrm>
          </p:grpSpPr>
          <p:cxnSp>
            <p:nvCxnSpPr>
              <p:cNvPr id="59" name="Straight Connector 58"/>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456718" y="4773255"/>
              <a:ext cx="344965" cy="697626"/>
              <a:chOff x="2359759" y="3059142"/>
              <a:chExt cx="313605" cy="634205"/>
            </a:xfrm>
          </p:grpSpPr>
          <p:sp>
            <p:nvSpPr>
              <p:cNvPr id="57" name="Oval 56"/>
              <p:cNvSpPr/>
              <p:nvPr/>
            </p:nvSpPr>
            <p:spPr>
              <a:xfrm>
                <a:off x="2374529" y="3090411"/>
                <a:ext cx="285759" cy="380346"/>
              </a:xfrm>
              <a:prstGeom prst="ellipse">
                <a:avLst/>
              </a:prstGeom>
              <a:solidFill>
                <a:srgbClr val="D1493B"/>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58" name="Rectangle 57"/>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61" name="Flowchart: Off-page Connector 6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31</a:t>
            </a:r>
            <a:endParaRPr lang="en-US" sz="1100" b="1" dirty="0"/>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37748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arn(inVertical)">
                                      <p:cBhvr>
                                        <p:cTn id="47" dur="500"/>
                                        <p:tgtEl>
                                          <p:spTgt spid="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barn(inVertical)">
                                      <p:cBhvr>
                                        <p:cTn id="55" dur="500"/>
                                        <p:tgtEl>
                                          <p:spTgt spid="5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19" grpId="0" animBg="1"/>
      <p:bldP spid="15" grpId="0" animBg="1"/>
      <p:bldP spid="8" grpId="0"/>
      <p:bldP spid="9" grpId="0"/>
      <p:bldP spid="13" grpId="0" animBg="1"/>
      <p:bldP spid="14" grpId="0"/>
      <p:bldP spid="43" grpId="0"/>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Arrow Connector 72"/>
          <p:cNvCxnSpPr>
            <a:endCxn id="33" idx="1"/>
          </p:cNvCxnSpPr>
          <p:nvPr/>
        </p:nvCxnSpPr>
        <p:spPr>
          <a:xfrm flipV="1">
            <a:off x="2606942" y="1698653"/>
            <a:ext cx="1533010" cy="355829"/>
          </a:xfrm>
          <a:prstGeom prst="straightConnector1">
            <a:avLst/>
          </a:prstGeom>
          <a:ln>
            <a:solidFill>
              <a:schemeClr val="tx1">
                <a:lumMod val="50000"/>
                <a:lumOff val="50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078529" y="1671729"/>
            <a:ext cx="1171688" cy="1169638"/>
            <a:chOff x="5693758" y="2085507"/>
            <a:chExt cx="1171688" cy="1559517"/>
          </a:xfrm>
        </p:grpSpPr>
        <p:sp>
          <p:nvSpPr>
            <p:cNvPr id="49" name="Oval 48"/>
            <p:cNvSpPr/>
            <p:nvPr/>
          </p:nvSpPr>
          <p:spPr>
            <a:xfrm>
              <a:off x="5693758" y="2085507"/>
              <a:ext cx="1171688" cy="1559517"/>
            </a:xfrm>
            <a:prstGeom prst="ellipse">
              <a:avLst/>
            </a:prstGeom>
            <a:solidFill>
              <a:srgbClr val="D1493B"/>
            </a:solid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p:cNvSpPr txBox="1"/>
            <p:nvPr/>
          </p:nvSpPr>
          <p:spPr>
            <a:xfrm>
              <a:off x="5843682" y="2229247"/>
              <a:ext cx="527709" cy="697627"/>
            </a:xfrm>
            <a:prstGeom prst="rect">
              <a:avLst/>
            </a:prstGeom>
            <a:noFill/>
          </p:spPr>
          <p:txBody>
            <a:bodyPr wrap="none" rtlCol="0">
              <a:spAutoFit/>
            </a:bodyPr>
            <a:lstStyle/>
            <a:p>
              <a:pPr algn="ctr"/>
              <a:r>
                <a:rPr lang="es-HN" sz="2800" b="1" spc="-150" dirty="0" smtClean="0">
                  <a:solidFill>
                    <a:srgbClr val="F5C24C"/>
                  </a:solidFill>
                  <a:latin typeface="Signika Negative" pitchFamily="2" charset="0"/>
                </a:rPr>
                <a:t>+5</a:t>
              </a:r>
              <a:endParaRPr lang="en-US" sz="2800" b="1" spc="-150" dirty="0">
                <a:solidFill>
                  <a:srgbClr val="F5C24C"/>
                </a:solidFill>
                <a:latin typeface="Signika Negative" pitchFamily="2" charset="0"/>
              </a:endParaRPr>
            </a:p>
          </p:txBody>
        </p:sp>
        <p:sp>
          <p:nvSpPr>
            <p:cNvPr id="51" name="Rectangle 50"/>
            <p:cNvSpPr/>
            <p:nvPr/>
          </p:nvSpPr>
          <p:spPr>
            <a:xfrm>
              <a:off x="5730845" y="2738893"/>
              <a:ext cx="1053713" cy="738664"/>
            </a:xfrm>
            <a:prstGeom prst="rect">
              <a:avLst/>
            </a:prstGeom>
          </p:spPr>
          <p:txBody>
            <a:bodyPr wrap="square" anchor="b">
              <a:spAutoFit/>
            </a:bodyPr>
            <a:lstStyle/>
            <a:p>
              <a:pPr algn="ctr"/>
              <a:r>
                <a:rPr lang="en-US" sz="1000" b="1" dirty="0" smtClean="0">
                  <a:solidFill>
                    <a:schemeClr val="bg1"/>
                  </a:solidFill>
                </a:rPr>
                <a:t>Gain for each happy</a:t>
              </a:r>
            </a:p>
            <a:p>
              <a:pPr algn="ctr"/>
              <a:r>
                <a:rPr lang="en-US" sz="1000" b="1" dirty="0" smtClean="0">
                  <a:solidFill>
                    <a:schemeClr val="bg1"/>
                  </a:solidFill>
                </a:rPr>
                <a:t>customer</a:t>
              </a:r>
              <a:endParaRPr lang="en-US" sz="1000" i="1" dirty="0">
                <a:solidFill>
                  <a:schemeClr val="bg1"/>
                </a:solidFill>
              </a:endParaRPr>
            </a:p>
          </p:txBody>
        </p:sp>
        <p:pic>
          <p:nvPicPr>
            <p:cNvPr id="53" name="Picture 4"/>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313875" y="2409938"/>
              <a:ext cx="139318" cy="33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Subtitle 2"/>
          <p:cNvSpPr txBox="1">
            <a:spLocks/>
          </p:cNvSpPr>
          <p:nvPr/>
        </p:nvSpPr>
        <p:spPr>
          <a:xfrm>
            <a:off x="539552" y="498984"/>
            <a:ext cx="669943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Service Infographic Sample</a:t>
            </a:r>
          </a:p>
        </p:txBody>
      </p:sp>
      <p:sp>
        <p:nvSpPr>
          <p:cNvPr id="8" name="TextBox 7"/>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33" name="Subtitle 2"/>
          <p:cNvSpPr txBox="1">
            <a:spLocks/>
          </p:cNvSpPr>
          <p:nvPr/>
        </p:nvSpPr>
        <p:spPr>
          <a:xfrm>
            <a:off x="4139952" y="1563638"/>
            <a:ext cx="2808312" cy="2700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65000"/>
                    <a:lumOff val="35000"/>
                  </a:schemeClr>
                </a:solidFill>
                <a:latin typeface="Signika Negative" pitchFamily="2" charset="0"/>
                <a:ea typeface="Franchise" pitchFamily="49" charset="0"/>
              </a:rPr>
              <a:t>What customers want</a:t>
            </a:r>
          </a:p>
        </p:txBody>
      </p:sp>
      <p:sp>
        <p:nvSpPr>
          <p:cNvPr id="34" name="Rectangle 33"/>
          <p:cNvSpPr/>
          <p:nvPr/>
        </p:nvSpPr>
        <p:spPr>
          <a:xfrm>
            <a:off x="-1590" y="4011910"/>
            <a:ext cx="9144002" cy="553302"/>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711733" y="4046186"/>
            <a:ext cx="6243056" cy="523220"/>
            <a:chOff x="1711732" y="5162921"/>
            <a:chExt cx="6243056" cy="697627"/>
          </a:xfrm>
        </p:grpSpPr>
        <p:sp>
          <p:nvSpPr>
            <p:cNvPr id="36" name="TextBox 35"/>
            <p:cNvSpPr txBox="1"/>
            <p:nvPr/>
          </p:nvSpPr>
          <p:spPr>
            <a:xfrm>
              <a:off x="1711732" y="5162921"/>
              <a:ext cx="859530" cy="697627"/>
            </a:xfrm>
            <a:prstGeom prst="rect">
              <a:avLst/>
            </a:prstGeom>
            <a:noFill/>
          </p:spPr>
          <p:txBody>
            <a:bodyPr wrap="none" rtlCol="0">
              <a:spAutoFit/>
            </a:bodyPr>
            <a:lstStyle/>
            <a:p>
              <a:pPr algn="ctr"/>
              <a:r>
                <a:rPr lang="es-HN" sz="2800" b="1" spc="-150" dirty="0" smtClean="0">
                  <a:solidFill>
                    <a:schemeClr val="bg1"/>
                  </a:solidFill>
                  <a:latin typeface="Signika Negative" pitchFamily="2" charset="0"/>
                </a:rPr>
                <a:t>86%</a:t>
              </a:r>
              <a:endParaRPr lang="en-US" sz="2800" b="1" spc="-150" dirty="0">
                <a:solidFill>
                  <a:schemeClr val="bg1"/>
                </a:solidFill>
                <a:latin typeface="Signika Negative" pitchFamily="2" charset="0"/>
              </a:endParaRPr>
            </a:p>
          </p:txBody>
        </p:sp>
        <p:sp>
          <p:nvSpPr>
            <p:cNvPr id="37" name="TextBox 36"/>
            <p:cNvSpPr txBox="1"/>
            <p:nvPr/>
          </p:nvSpPr>
          <p:spPr>
            <a:xfrm>
              <a:off x="2892284" y="5234226"/>
              <a:ext cx="5062504" cy="574516"/>
            </a:xfrm>
            <a:prstGeom prst="rect">
              <a:avLst/>
            </a:prstGeom>
            <a:noFill/>
          </p:spPr>
          <p:txBody>
            <a:bodyPr wrap="square" rtlCol="0">
              <a:spAutoFit/>
            </a:bodyPr>
            <a:lstStyle/>
            <a:p>
              <a:r>
                <a:rPr lang="en-US" sz="1050" dirty="0" smtClean="0">
                  <a:solidFill>
                    <a:schemeClr val="bg1"/>
                  </a:solidFill>
                </a:rPr>
                <a:t>Of consumers have quit doing business with a company because of a bad customer experience, that’s up from 59% 4 years ago.</a:t>
              </a:r>
              <a:endParaRPr lang="en-US" sz="1050" dirty="0">
                <a:solidFill>
                  <a:schemeClr val="bg1"/>
                </a:solidFill>
                <a:latin typeface="Signika Negative" pitchFamily="2" charset="0"/>
              </a:endParaRPr>
            </a:p>
          </p:txBody>
        </p:sp>
        <p:cxnSp>
          <p:nvCxnSpPr>
            <p:cNvPr id="38" name="Straight Arrow Connector 37"/>
            <p:cNvCxnSpPr/>
            <p:nvPr/>
          </p:nvCxnSpPr>
          <p:spPr>
            <a:xfrm flipV="1">
              <a:off x="2699791" y="5350722"/>
              <a:ext cx="0" cy="339736"/>
            </a:xfrm>
            <a:prstGeom prst="straightConnector1">
              <a:avLst/>
            </a:prstGeom>
            <a:ln>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146554" y="2033793"/>
            <a:ext cx="3377774" cy="753981"/>
            <a:chOff x="4799801" y="3265697"/>
            <a:chExt cx="4087107" cy="1005308"/>
          </a:xfrm>
        </p:grpSpPr>
        <p:grpSp>
          <p:nvGrpSpPr>
            <p:cNvPr id="11" name="Group 10"/>
            <p:cNvGrpSpPr/>
            <p:nvPr/>
          </p:nvGrpSpPr>
          <p:grpSpPr>
            <a:xfrm>
              <a:off x="4898093" y="3265697"/>
              <a:ext cx="386782" cy="425461"/>
              <a:chOff x="5202551" y="3344747"/>
              <a:chExt cx="386782" cy="425461"/>
            </a:xfrm>
          </p:grpSpPr>
          <p:sp>
            <p:nvSpPr>
              <p:cNvPr id="9" name="Oval 8"/>
              <p:cNvSpPr/>
              <p:nvPr/>
            </p:nvSpPr>
            <p:spPr>
              <a:xfrm>
                <a:off x="5202551" y="3344747"/>
                <a:ext cx="386782" cy="425461"/>
              </a:xfrm>
              <a:prstGeom prst="ellips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407" y="3463417"/>
                <a:ext cx="188121" cy="18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9" name="TextBox 58"/>
            <p:cNvSpPr txBox="1"/>
            <p:nvPr/>
          </p:nvSpPr>
          <p:spPr>
            <a:xfrm>
              <a:off x="5304215" y="3280306"/>
              <a:ext cx="2724169" cy="369332"/>
            </a:xfrm>
            <a:prstGeom prst="rect">
              <a:avLst/>
            </a:prstGeom>
            <a:noFill/>
          </p:spPr>
          <p:txBody>
            <a:bodyPr wrap="square" rtlCol="0">
              <a:spAutoFit/>
            </a:bodyPr>
            <a:lstStyle/>
            <a:p>
              <a:r>
                <a:rPr lang="en-US" sz="1200" b="1" dirty="0" smtClean="0">
                  <a:solidFill>
                    <a:schemeClr val="bg1">
                      <a:lumMod val="50000"/>
                    </a:schemeClr>
                  </a:solidFill>
                  <a:latin typeface="Signika Negative" pitchFamily="2" charset="0"/>
                </a:rPr>
                <a:t>Immediate Service</a:t>
              </a:r>
              <a:endParaRPr lang="en-CA" sz="1200" b="1" dirty="0" smtClean="0">
                <a:solidFill>
                  <a:schemeClr val="bg1">
                    <a:lumMod val="50000"/>
                  </a:schemeClr>
                </a:solidFill>
                <a:latin typeface="Signika Negative" pitchFamily="2" charset="0"/>
              </a:endParaRPr>
            </a:p>
          </p:txBody>
        </p:sp>
        <p:sp>
          <p:nvSpPr>
            <p:cNvPr id="66" name="TextBox 65"/>
            <p:cNvSpPr txBox="1"/>
            <p:nvPr/>
          </p:nvSpPr>
          <p:spPr>
            <a:xfrm>
              <a:off x="4799801" y="3778562"/>
              <a:ext cx="4087107" cy="492443"/>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a:t>
              </a:r>
              <a:endParaRPr lang="en-US" sz="900" dirty="0">
                <a:solidFill>
                  <a:schemeClr val="bg1">
                    <a:lumMod val="65000"/>
                  </a:schemeClr>
                </a:solidFill>
              </a:endParaRPr>
            </a:p>
          </p:txBody>
        </p:sp>
        <p:grpSp>
          <p:nvGrpSpPr>
            <p:cNvPr id="67" name="Group 66"/>
            <p:cNvGrpSpPr/>
            <p:nvPr/>
          </p:nvGrpSpPr>
          <p:grpSpPr>
            <a:xfrm>
              <a:off x="5414493" y="3303309"/>
              <a:ext cx="2302367" cy="306372"/>
              <a:chOff x="1646183" y="4437112"/>
              <a:chExt cx="5016054" cy="278520"/>
            </a:xfrm>
          </p:grpSpPr>
          <p:cxnSp>
            <p:nvCxnSpPr>
              <p:cNvPr id="71" name="Straight Connector 70"/>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4" name="Group 73"/>
          <p:cNvGrpSpPr/>
          <p:nvPr/>
        </p:nvGrpSpPr>
        <p:grpSpPr>
          <a:xfrm>
            <a:off x="4146554" y="2971690"/>
            <a:ext cx="3377774" cy="753981"/>
            <a:chOff x="4799801" y="3265697"/>
            <a:chExt cx="4087107" cy="1005308"/>
          </a:xfrm>
        </p:grpSpPr>
        <p:grpSp>
          <p:nvGrpSpPr>
            <p:cNvPr id="75" name="Group 74"/>
            <p:cNvGrpSpPr/>
            <p:nvPr/>
          </p:nvGrpSpPr>
          <p:grpSpPr>
            <a:xfrm>
              <a:off x="4898093" y="3265697"/>
              <a:ext cx="386782" cy="425461"/>
              <a:chOff x="5202551" y="3344747"/>
              <a:chExt cx="386782" cy="425461"/>
            </a:xfrm>
          </p:grpSpPr>
          <p:sp>
            <p:nvSpPr>
              <p:cNvPr id="81" name="Oval 80"/>
              <p:cNvSpPr/>
              <p:nvPr/>
            </p:nvSpPr>
            <p:spPr>
              <a:xfrm>
                <a:off x="5202551" y="3344747"/>
                <a:ext cx="386782" cy="425461"/>
              </a:xfrm>
              <a:prstGeom prst="ellips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1407" y="3463417"/>
                <a:ext cx="188121" cy="18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5304215" y="3280306"/>
              <a:ext cx="2724169" cy="369332"/>
            </a:xfrm>
            <a:prstGeom prst="rect">
              <a:avLst/>
            </a:prstGeom>
            <a:noFill/>
          </p:spPr>
          <p:txBody>
            <a:bodyPr wrap="square" rtlCol="0">
              <a:spAutoFit/>
            </a:bodyPr>
            <a:lstStyle/>
            <a:p>
              <a:r>
                <a:rPr lang="en-US" sz="1200" b="1" dirty="0" smtClean="0">
                  <a:solidFill>
                    <a:schemeClr val="bg1">
                      <a:lumMod val="50000"/>
                    </a:schemeClr>
                  </a:solidFill>
                  <a:latin typeface="Signika Negative" pitchFamily="2" charset="0"/>
                </a:rPr>
                <a:t>More Self Service</a:t>
              </a:r>
              <a:endParaRPr lang="en-CA" sz="1200" b="1" dirty="0" smtClean="0">
                <a:solidFill>
                  <a:schemeClr val="bg1">
                    <a:lumMod val="50000"/>
                  </a:schemeClr>
                </a:solidFill>
                <a:latin typeface="Signika Negative" pitchFamily="2" charset="0"/>
              </a:endParaRPr>
            </a:p>
          </p:txBody>
        </p:sp>
        <p:sp>
          <p:nvSpPr>
            <p:cNvPr id="77" name="TextBox 76"/>
            <p:cNvSpPr txBox="1"/>
            <p:nvPr/>
          </p:nvSpPr>
          <p:spPr>
            <a:xfrm>
              <a:off x="4799801" y="3778562"/>
              <a:ext cx="4087107" cy="492443"/>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a:t>
              </a:r>
              <a:endParaRPr lang="en-US" sz="900" dirty="0">
                <a:solidFill>
                  <a:schemeClr val="bg1">
                    <a:lumMod val="65000"/>
                  </a:schemeClr>
                </a:solidFill>
              </a:endParaRPr>
            </a:p>
          </p:txBody>
        </p:sp>
        <p:grpSp>
          <p:nvGrpSpPr>
            <p:cNvPr id="78" name="Group 77"/>
            <p:cNvGrpSpPr/>
            <p:nvPr/>
          </p:nvGrpSpPr>
          <p:grpSpPr>
            <a:xfrm>
              <a:off x="5414493" y="3303309"/>
              <a:ext cx="2302367" cy="306372"/>
              <a:chOff x="1646183" y="4437112"/>
              <a:chExt cx="5016054" cy="278520"/>
            </a:xfrm>
          </p:grpSpPr>
          <p:cxnSp>
            <p:nvCxnSpPr>
              <p:cNvPr id="79" name="Straight Connector 78"/>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3" name="Flowchart: Off-page Connector 42"/>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32</a:t>
            </a:r>
            <a:endParaRPr lang="en-US" sz="1100" b="1" dirty="0"/>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514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left)">
                                      <p:cBhvr>
                                        <p:cTn id="27" dur="500"/>
                                        <p:tgtEl>
                                          <p:spTgt spid="73"/>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arn(inVertical)">
                                      <p:cBhvr>
                                        <p:cTn id="31" dur="500"/>
                                        <p:tgtEl>
                                          <p:spTgt spid="3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barn(inVertical)">
                                      <p:cBhvr>
                                        <p:cTn id="3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3" grpId="0"/>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417442" y="3513224"/>
            <a:ext cx="2373574" cy="923330"/>
          </a:xfrm>
          <a:prstGeom prst="rect">
            <a:avLst/>
          </a:prstGeom>
          <a:noFill/>
        </p:spPr>
        <p:txBody>
          <a:bodyPr wrap="square" rtlCol="0">
            <a:spAutoFit/>
          </a:bodyPr>
          <a:lstStyle/>
          <a:p>
            <a:r>
              <a:rPr lang="en-US" sz="1200" b="1" dirty="0" smtClean="0">
                <a:solidFill>
                  <a:schemeClr val="tx1">
                    <a:lumMod val="65000"/>
                    <a:lumOff val="35000"/>
                  </a:schemeClr>
                </a:solidFill>
              </a:rPr>
              <a:t>WEB</a:t>
            </a:r>
            <a:r>
              <a:rPr lang="en-US" sz="1200" b="1" dirty="0" smtClean="0">
                <a:solidFill>
                  <a:schemeClr val="bg1">
                    <a:lumMod val="65000"/>
                  </a:schemeClr>
                </a:solidFill>
              </a:rPr>
              <a:t/>
            </a:r>
            <a:br>
              <a:rPr lang="en-US" sz="1200" b="1" dirty="0" smtClean="0">
                <a:solidFill>
                  <a:schemeClr val="bg1">
                    <a:lumMod val="65000"/>
                  </a:schemeClr>
                </a:solidFill>
              </a:rPr>
            </a:br>
            <a:r>
              <a:rPr lang="en-US" sz="1050" dirty="0" smtClean="0">
                <a:solidFill>
                  <a:schemeClr val="bg1">
                    <a:lumMod val="65000"/>
                  </a:schemeClr>
                </a:solidFill>
              </a:rPr>
              <a:t>standard dummy text ever since the 1500s, when an unknown printer took a galley of type and scrambled it to make a type specimen book. </a:t>
            </a:r>
            <a:endParaRPr lang="en-US" sz="1050" dirty="0">
              <a:solidFill>
                <a:schemeClr val="bg1">
                  <a:lumMod val="65000"/>
                </a:schemeClr>
              </a:solidFill>
            </a:endParaRPr>
          </a:p>
        </p:txBody>
      </p:sp>
      <p:graphicFrame>
        <p:nvGraphicFramePr>
          <p:cNvPr id="16" name="Diagram 15"/>
          <p:cNvGraphicFramePr/>
          <p:nvPr>
            <p:extLst>
              <p:ext uri="{D42A27DB-BD31-4B8C-83A1-F6EECF244321}">
                <p14:modId xmlns:p14="http://schemas.microsoft.com/office/powerpoint/2010/main" val="3757756017"/>
              </p:ext>
            </p:extLst>
          </p:nvPr>
        </p:nvGraphicFramePr>
        <p:xfrm>
          <a:off x="574140" y="915566"/>
          <a:ext cx="8390348" cy="2695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Circle Process Sample</a:t>
            </a:r>
          </a:p>
        </p:txBody>
      </p:sp>
      <p:sp>
        <p:nvSpPr>
          <p:cNvPr id="41" name="TextBox 40"/>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cxnSp>
        <p:nvCxnSpPr>
          <p:cNvPr id="18" name="Straight Arrow Connector 17"/>
          <p:cNvCxnSpPr/>
          <p:nvPr/>
        </p:nvCxnSpPr>
        <p:spPr>
          <a:xfrm>
            <a:off x="3284482" y="3579862"/>
            <a:ext cx="0" cy="864096"/>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74790" y="3513224"/>
            <a:ext cx="2373574" cy="923330"/>
          </a:xfrm>
          <a:prstGeom prst="rect">
            <a:avLst/>
          </a:prstGeom>
          <a:noFill/>
        </p:spPr>
        <p:txBody>
          <a:bodyPr wrap="square" rtlCol="0">
            <a:spAutoFit/>
          </a:bodyPr>
          <a:lstStyle/>
          <a:p>
            <a:r>
              <a:rPr lang="en-US" sz="1200" b="1" dirty="0" smtClean="0">
                <a:solidFill>
                  <a:schemeClr val="tx1">
                    <a:lumMod val="65000"/>
                    <a:lumOff val="35000"/>
                  </a:schemeClr>
                </a:solidFill>
              </a:rPr>
              <a:t>DESIGN</a:t>
            </a:r>
            <a:r>
              <a:rPr lang="en-US" sz="1200" b="1" dirty="0" smtClean="0">
                <a:solidFill>
                  <a:schemeClr val="bg1">
                    <a:lumMod val="65000"/>
                  </a:schemeClr>
                </a:solidFill>
              </a:rPr>
              <a:t/>
            </a:r>
            <a:br>
              <a:rPr lang="en-US" sz="1200" b="1" dirty="0" smtClean="0">
                <a:solidFill>
                  <a:schemeClr val="bg1">
                    <a:lumMod val="65000"/>
                  </a:schemeClr>
                </a:solidFill>
              </a:rPr>
            </a:br>
            <a:r>
              <a:rPr lang="en-US" sz="1050" dirty="0" smtClean="0">
                <a:solidFill>
                  <a:schemeClr val="bg1">
                    <a:lumMod val="65000"/>
                  </a:schemeClr>
                </a:solidFill>
              </a:rPr>
              <a:t>standard dummy text ever since the 1500s, when an unknown printer took a galley of type and scrambled it to make a type specimen book. </a:t>
            </a:r>
            <a:endParaRPr lang="en-US" sz="1050" dirty="0">
              <a:solidFill>
                <a:schemeClr val="bg1">
                  <a:lumMod val="65000"/>
                </a:schemeClr>
              </a:solidFill>
            </a:endParaRPr>
          </a:p>
        </p:txBody>
      </p:sp>
      <p:sp>
        <p:nvSpPr>
          <p:cNvPr id="27" name="TextBox 26"/>
          <p:cNvSpPr txBox="1"/>
          <p:nvPr/>
        </p:nvSpPr>
        <p:spPr>
          <a:xfrm>
            <a:off x="5942842" y="3513224"/>
            <a:ext cx="2373574" cy="923330"/>
          </a:xfrm>
          <a:prstGeom prst="rect">
            <a:avLst/>
          </a:prstGeom>
          <a:noFill/>
        </p:spPr>
        <p:txBody>
          <a:bodyPr wrap="square" rtlCol="0">
            <a:spAutoFit/>
          </a:bodyPr>
          <a:lstStyle/>
          <a:p>
            <a:r>
              <a:rPr lang="en-US" sz="1200" b="1" dirty="0" smtClean="0">
                <a:solidFill>
                  <a:schemeClr val="tx1">
                    <a:lumMod val="65000"/>
                    <a:lumOff val="35000"/>
                  </a:schemeClr>
                </a:solidFill>
              </a:rPr>
              <a:t>VIDEO</a:t>
            </a:r>
            <a:r>
              <a:rPr lang="en-US" sz="1200" b="1" dirty="0" smtClean="0">
                <a:solidFill>
                  <a:schemeClr val="bg1">
                    <a:lumMod val="65000"/>
                  </a:schemeClr>
                </a:solidFill>
              </a:rPr>
              <a:t/>
            </a:r>
            <a:br>
              <a:rPr lang="en-US" sz="1200" b="1" dirty="0" smtClean="0">
                <a:solidFill>
                  <a:schemeClr val="bg1">
                    <a:lumMod val="65000"/>
                  </a:schemeClr>
                </a:solidFill>
              </a:rPr>
            </a:br>
            <a:r>
              <a:rPr lang="en-US" sz="1050" dirty="0" smtClean="0">
                <a:solidFill>
                  <a:schemeClr val="bg1">
                    <a:lumMod val="65000"/>
                  </a:schemeClr>
                </a:solidFill>
              </a:rPr>
              <a:t>standard dummy text ever since the 1500s, when an unknown printer took a galley of type and scrambled it to make a type specimen book. </a:t>
            </a:r>
            <a:endParaRPr lang="en-US" sz="1050" dirty="0">
              <a:solidFill>
                <a:schemeClr val="bg1">
                  <a:lumMod val="65000"/>
                </a:schemeClr>
              </a:solidFill>
            </a:endParaRPr>
          </a:p>
        </p:txBody>
      </p:sp>
      <p:cxnSp>
        <p:nvCxnSpPr>
          <p:cNvPr id="28" name="Straight Arrow Connector 27"/>
          <p:cNvCxnSpPr/>
          <p:nvPr/>
        </p:nvCxnSpPr>
        <p:spPr>
          <a:xfrm>
            <a:off x="5868144" y="3579862"/>
            <a:ext cx="0" cy="864096"/>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4" name="Flowchart: Off-page Connector 13"/>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33</a:t>
            </a:r>
            <a:endParaRPr lang="en-US" sz="1100" b="1" dirty="0"/>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0046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6">
                                            <p:graphicEl>
                                              <a:dgm id="{9094FA21-6E92-441B-8C9F-52D734A65193}"/>
                                            </p:graphicEl>
                                          </p:spTgt>
                                        </p:tgtEl>
                                        <p:attrNameLst>
                                          <p:attrName>style.visibility</p:attrName>
                                        </p:attrNameLst>
                                      </p:cBhvr>
                                      <p:to>
                                        <p:strVal val="visible"/>
                                      </p:to>
                                    </p:set>
                                    <p:anim calcmode="lin" valueType="num">
                                      <p:cBhvr>
                                        <p:cTn id="15" dur="500" fill="hold"/>
                                        <p:tgtEl>
                                          <p:spTgt spid="16">
                                            <p:graphicEl>
                                              <a:dgm id="{9094FA21-6E92-441B-8C9F-52D734A65193}"/>
                                            </p:graphicEl>
                                          </p:spTgt>
                                        </p:tgtEl>
                                        <p:attrNameLst>
                                          <p:attrName>ppt_w</p:attrName>
                                        </p:attrNameLst>
                                      </p:cBhvr>
                                      <p:tavLst>
                                        <p:tav tm="0">
                                          <p:val>
                                            <p:fltVal val="0"/>
                                          </p:val>
                                        </p:tav>
                                        <p:tav tm="100000">
                                          <p:val>
                                            <p:strVal val="#ppt_w"/>
                                          </p:val>
                                        </p:tav>
                                      </p:tavLst>
                                    </p:anim>
                                    <p:anim calcmode="lin" valueType="num">
                                      <p:cBhvr>
                                        <p:cTn id="16" dur="500" fill="hold"/>
                                        <p:tgtEl>
                                          <p:spTgt spid="16">
                                            <p:graphicEl>
                                              <a:dgm id="{9094FA21-6E92-441B-8C9F-52D734A65193}"/>
                                            </p:graphicEl>
                                          </p:spTgt>
                                        </p:tgtEl>
                                        <p:attrNameLst>
                                          <p:attrName>ppt_h</p:attrName>
                                        </p:attrNameLst>
                                      </p:cBhvr>
                                      <p:tavLst>
                                        <p:tav tm="0">
                                          <p:val>
                                            <p:fltVal val="0"/>
                                          </p:val>
                                        </p:tav>
                                        <p:tav tm="100000">
                                          <p:val>
                                            <p:strVal val="#ppt_h"/>
                                          </p:val>
                                        </p:tav>
                                      </p:tavLst>
                                    </p:anim>
                                    <p:animEffect transition="in" filter="fade">
                                      <p:cBhvr>
                                        <p:cTn id="17" dur="500"/>
                                        <p:tgtEl>
                                          <p:spTgt spid="16">
                                            <p:graphicEl>
                                              <a:dgm id="{9094FA21-6E92-441B-8C9F-52D734A65193}"/>
                                            </p:graphicEl>
                                          </p:spTgt>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6">
                                            <p:graphicEl>
                                              <a:dgm id="{B00C6C6B-F6B4-4049-B3E3-7FFC7CD52822}"/>
                                            </p:graphicEl>
                                          </p:spTgt>
                                        </p:tgtEl>
                                        <p:attrNameLst>
                                          <p:attrName>style.visibility</p:attrName>
                                        </p:attrNameLst>
                                      </p:cBhvr>
                                      <p:to>
                                        <p:strVal val="visible"/>
                                      </p:to>
                                    </p:set>
                                    <p:anim calcmode="lin" valueType="num">
                                      <p:cBhvr>
                                        <p:cTn id="21" dur="500" fill="hold"/>
                                        <p:tgtEl>
                                          <p:spTgt spid="16">
                                            <p:graphicEl>
                                              <a:dgm id="{B00C6C6B-F6B4-4049-B3E3-7FFC7CD52822}"/>
                                            </p:graphicEl>
                                          </p:spTgt>
                                        </p:tgtEl>
                                        <p:attrNameLst>
                                          <p:attrName>ppt_w</p:attrName>
                                        </p:attrNameLst>
                                      </p:cBhvr>
                                      <p:tavLst>
                                        <p:tav tm="0">
                                          <p:val>
                                            <p:fltVal val="0"/>
                                          </p:val>
                                        </p:tav>
                                        <p:tav tm="100000">
                                          <p:val>
                                            <p:strVal val="#ppt_w"/>
                                          </p:val>
                                        </p:tav>
                                      </p:tavLst>
                                    </p:anim>
                                    <p:anim calcmode="lin" valueType="num">
                                      <p:cBhvr>
                                        <p:cTn id="22" dur="500" fill="hold"/>
                                        <p:tgtEl>
                                          <p:spTgt spid="16">
                                            <p:graphicEl>
                                              <a:dgm id="{B00C6C6B-F6B4-4049-B3E3-7FFC7CD52822}"/>
                                            </p:graphicEl>
                                          </p:spTgt>
                                        </p:tgtEl>
                                        <p:attrNameLst>
                                          <p:attrName>ppt_h</p:attrName>
                                        </p:attrNameLst>
                                      </p:cBhvr>
                                      <p:tavLst>
                                        <p:tav tm="0">
                                          <p:val>
                                            <p:fltVal val="0"/>
                                          </p:val>
                                        </p:tav>
                                        <p:tav tm="100000">
                                          <p:val>
                                            <p:strVal val="#ppt_h"/>
                                          </p:val>
                                        </p:tav>
                                      </p:tavLst>
                                    </p:anim>
                                    <p:animEffect transition="in" filter="fade">
                                      <p:cBhvr>
                                        <p:cTn id="23" dur="500"/>
                                        <p:tgtEl>
                                          <p:spTgt spid="16">
                                            <p:graphicEl>
                                              <a:dgm id="{B00C6C6B-F6B4-4049-B3E3-7FFC7CD52822}"/>
                                            </p:graphicEl>
                                          </p:spTgt>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6">
                                            <p:graphicEl>
                                              <a:dgm id="{E4D33CD8-13F9-45F3-B19D-D4C75FD41E93}"/>
                                            </p:graphicEl>
                                          </p:spTgt>
                                        </p:tgtEl>
                                        <p:attrNameLst>
                                          <p:attrName>style.visibility</p:attrName>
                                        </p:attrNameLst>
                                      </p:cBhvr>
                                      <p:to>
                                        <p:strVal val="visible"/>
                                      </p:to>
                                    </p:set>
                                    <p:anim calcmode="lin" valueType="num">
                                      <p:cBhvr>
                                        <p:cTn id="27" dur="500" fill="hold"/>
                                        <p:tgtEl>
                                          <p:spTgt spid="16">
                                            <p:graphicEl>
                                              <a:dgm id="{E4D33CD8-13F9-45F3-B19D-D4C75FD41E93}"/>
                                            </p:graphicEl>
                                          </p:spTgt>
                                        </p:tgtEl>
                                        <p:attrNameLst>
                                          <p:attrName>ppt_w</p:attrName>
                                        </p:attrNameLst>
                                      </p:cBhvr>
                                      <p:tavLst>
                                        <p:tav tm="0">
                                          <p:val>
                                            <p:fltVal val="0"/>
                                          </p:val>
                                        </p:tav>
                                        <p:tav tm="100000">
                                          <p:val>
                                            <p:strVal val="#ppt_w"/>
                                          </p:val>
                                        </p:tav>
                                      </p:tavLst>
                                    </p:anim>
                                    <p:anim calcmode="lin" valueType="num">
                                      <p:cBhvr>
                                        <p:cTn id="28" dur="500" fill="hold"/>
                                        <p:tgtEl>
                                          <p:spTgt spid="16">
                                            <p:graphicEl>
                                              <a:dgm id="{E4D33CD8-13F9-45F3-B19D-D4C75FD41E93}"/>
                                            </p:graphicEl>
                                          </p:spTgt>
                                        </p:tgtEl>
                                        <p:attrNameLst>
                                          <p:attrName>ppt_h</p:attrName>
                                        </p:attrNameLst>
                                      </p:cBhvr>
                                      <p:tavLst>
                                        <p:tav tm="0">
                                          <p:val>
                                            <p:fltVal val="0"/>
                                          </p:val>
                                        </p:tav>
                                        <p:tav tm="100000">
                                          <p:val>
                                            <p:strVal val="#ppt_h"/>
                                          </p:val>
                                        </p:tav>
                                      </p:tavLst>
                                    </p:anim>
                                    <p:animEffect transition="in" filter="fade">
                                      <p:cBhvr>
                                        <p:cTn id="29" dur="500"/>
                                        <p:tgtEl>
                                          <p:spTgt spid="16">
                                            <p:graphicEl>
                                              <a:dgm id="{E4D33CD8-13F9-45F3-B19D-D4C75FD41E93}"/>
                                            </p:graphic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6">
                                            <p:graphicEl>
                                              <a:dgm id="{FF7C2AD6-F06E-495E-B18A-71694065E1F1}"/>
                                            </p:graphicEl>
                                          </p:spTgt>
                                        </p:tgtEl>
                                        <p:attrNameLst>
                                          <p:attrName>style.visibility</p:attrName>
                                        </p:attrNameLst>
                                      </p:cBhvr>
                                      <p:to>
                                        <p:strVal val="visible"/>
                                      </p:to>
                                    </p:set>
                                    <p:anim calcmode="lin" valueType="num">
                                      <p:cBhvr>
                                        <p:cTn id="33" dur="500" fill="hold"/>
                                        <p:tgtEl>
                                          <p:spTgt spid="16">
                                            <p:graphicEl>
                                              <a:dgm id="{FF7C2AD6-F06E-495E-B18A-71694065E1F1}"/>
                                            </p:graphicEl>
                                          </p:spTgt>
                                        </p:tgtEl>
                                        <p:attrNameLst>
                                          <p:attrName>ppt_w</p:attrName>
                                        </p:attrNameLst>
                                      </p:cBhvr>
                                      <p:tavLst>
                                        <p:tav tm="0">
                                          <p:val>
                                            <p:fltVal val="0"/>
                                          </p:val>
                                        </p:tav>
                                        <p:tav tm="100000">
                                          <p:val>
                                            <p:strVal val="#ppt_w"/>
                                          </p:val>
                                        </p:tav>
                                      </p:tavLst>
                                    </p:anim>
                                    <p:anim calcmode="lin" valueType="num">
                                      <p:cBhvr>
                                        <p:cTn id="34" dur="500" fill="hold"/>
                                        <p:tgtEl>
                                          <p:spTgt spid="16">
                                            <p:graphicEl>
                                              <a:dgm id="{FF7C2AD6-F06E-495E-B18A-71694065E1F1}"/>
                                            </p:graphicEl>
                                          </p:spTgt>
                                        </p:tgtEl>
                                        <p:attrNameLst>
                                          <p:attrName>ppt_h</p:attrName>
                                        </p:attrNameLst>
                                      </p:cBhvr>
                                      <p:tavLst>
                                        <p:tav tm="0">
                                          <p:val>
                                            <p:fltVal val="0"/>
                                          </p:val>
                                        </p:tav>
                                        <p:tav tm="100000">
                                          <p:val>
                                            <p:strVal val="#ppt_h"/>
                                          </p:val>
                                        </p:tav>
                                      </p:tavLst>
                                    </p:anim>
                                    <p:animEffect transition="in" filter="fade">
                                      <p:cBhvr>
                                        <p:cTn id="35" dur="500"/>
                                        <p:tgtEl>
                                          <p:spTgt spid="16">
                                            <p:graphicEl>
                                              <a:dgm id="{FF7C2AD6-F06E-495E-B18A-71694065E1F1}"/>
                                            </p:graphicEl>
                                          </p:spTgt>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6">
                                            <p:graphicEl>
                                              <a:dgm id="{BB248908-9D96-4712-BD7C-D34657635399}"/>
                                            </p:graphicEl>
                                          </p:spTgt>
                                        </p:tgtEl>
                                        <p:attrNameLst>
                                          <p:attrName>style.visibility</p:attrName>
                                        </p:attrNameLst>
                                      </p:cBhvr>
                                      <p:to>
                                        <p:strVal val="visible"/>
                                      </p:to>
                                    </p:set>
                                    <p:anim calcmode="lin" valueType="num">
                                      <p:cBhvr>
                                        <p:cTn id="39" dur="500" fill="hold"/>
                                        <p:tgtEl>
                                          <p:spTgt spid="16">
                                            <p:graphicEl>
                                              <a:dgm id="{BB248908-9D96-4712-BD7C-D34657635399}"/>
                                            </p:graphicEl>
                                          </p:spTgt>
                                        </p:tgtEl>
                                        <p:attrNameLst>
                                          <p:attrName>ppt_w</p:attrName>
                                        </p:attrNameLst>
                                      </p:cBhvr>
                                      <p:tavLst>
                                        <p:tav tm="0">
                                          <p:val>
                                            <p:fltVal val="0"/>
                                          </p:val>
                                        </p:tav>
                                        <p:tav tm="100000">
                                          <p:val>
                                            <p:strVal val="#ppt_w"/>
                                          </p:val>
                                        </p:tav>
                                      </p:tavLst>
                                    </p:anim>
                                    <p:anim calcmode="lin" valueType="num">
                                      <p:cBhvr>
                                        <p:cTn id="40" dur="500" fill="hold"/>
                                        <p:tgtEl>
                                          <p:spTgt spid="16">
                                            <p:graphicEl>
                                              <a:dgm id="{BB248908-9D96-4712-BD7C-D34657635399}"/>
                                            </p:graphicEl>
                                          </p:spTgt>
                                        </p:tgtEl>
                                        <p:attrNameLst>
                                          <p:attrName>ppt_h</p:attrName>
                                        </p:attrNameLst>
                                      </p:cBhvr>
                                      <p:tavLst>
                                        <p:tav tm="0">
                                          <p:val>
                                            <p:fltVal val="0"/>
                                          </p:val>
                                        </p:tav>
                                        <p:tav tm="100000">
                                          <p:val>
                                            <p:strVal val="#ppt_h"/>
                                          </p:val>
                                        </p:tav>
                                      </p:tavLst>
                                    </p:anim>
                                    <p:animEffect transition="in" filter="fade">
                                      <p:cBhvr>
                                        <p:cTn id="41" dur="500"/>
                                        <p:tgtEl>
                                          <p:spTgt spid="16">
                                            <p:graphicEl>
                                              <a:dgm id="{BB248908-9D96-4712-BD7C-D34657635399}"/>
                                            </p:graphicEl>
                                          </p:spTgt>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6">
                                            <p:graphicEl>
                                              <a:dgm id="{20EDCF62-ECF3-49B7-A947-063D93C223C6}"/>
                                            </p:graphicEl>
                                          </p:spTgt>
                                        </p:tgtEl>
                                        <p:attrNameLst>
                                          <p:attrName>style.visibility</p:attrName>
                                        </p:attrNameLst>
                                      </p:cBhvr>
                                      <p:to>
                                        <p:strVal val="visible"/>
                                      </p:to>
                                    </p:set>
                                    <p:anim calcmode="lin" valueType="num">
                                      <p:cBhvr>
                                        <p:cTn id="45" dur="500" fill="hold"/>
                                        <p:tgtEl>
                                          <p:spTgt spid="16">
                                            <p:graphicEl>
                                              <a:dgm id="{20EDCF62-ECF3-49B7-A947-063D93C223C6}"/>
                                            </p:graphicEl>
                                          </p:spTgt>
                                        </p:tgtEl>
                                        <p:attrNameLst>
                                          <p:attrName>ppt_w</p:attrName>
                                        </p:attrNameLst>
                                      </p:cBhvr>
                                      <p:tavLst>
                                        <p:tav tm="0">
                                          <p:val>
                                            <p:fltVal val="0"/>
                                          </p:val>
                                        </p:tav>
                                        <p:tav tm="100000">
                                          <p:val>
                                            <p:strVal val="#ppt_w"/>
                                          </p:val>
                                        </p:tav>
                                      </p:tavLst>
                                    </p:anim>
                                    <p:anim calcmode="lin" valueType="num">
                                      <p:cBhvr>
                                        <p:cTn id="46" dur="500" fill="hold"/>
                                        <p:tgtEl>
                                          <p:spTgt spid="16">
                                            <p:graphicEl>
                                              <a:dgm id="{20EDCF62-ECF3-49B7-A947-063D93C223C6}"/>
                                            </p:graphicEl>
                                          </p:spTgt>
                                        </p:tgtEl>
                                        <p:attrNameLst>
                                          <p:attrName>ppt_h</p:attrName>
                                        </p:attrNameLst>
                                      </p:cBhvr>
                                      <p:tavLst>
                                        <p:tav tm="0">
                                          <p:val>
                                            <p:fltVal val="0"/>
                                          </p:val>
                                        </p:tav>
                                        <p:tav tm="100000">
                                          <p:val>
                                            <p:strVal val="#ppt_h"/>
                                          </p:val>
                                        </p:tav>
                                      </p:tavLst>
                                    </p:anim>
                                    <p:animEffect transition="in" filter="fade">
                                      <p:cBhvr>
                                        <p:cTn id="47" dur="500"/>
                                        <p:tgtEl>
                                          <p:spTgt spid="16">
                                            <p:graphicEl>
                                              <a:dgm id="{20EDCF62-ECF3-49B7-A947-063D93C223C6}"/>
                                            </p:graphicEl>
                                          </p:spTgt>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6">
                                            <p:graphicEl>
                                              <a:dgm id="{0D2127CC-8202-46E5-B4F6-0BA25F4FC865}"/>
                                            </p:graphicEl>
                                          </p:spTgt>
                                        </p:tgtEl>
                                        <p:attrNameLst>
                                          <p:attrName>style.visibility</p:attrName>
                                        </p:attrNameLst>
                                      </p:cBhvr>
                                      <p:to>
                                        <p:strVal val="visible"/>
                                      </p:to>
                                    </p:set>
                                    <p:anim calcmode="lin" valueType="num">
                                      <p:cBhvr>
                                        <p:cTn id="51" dur="500" fill="hold"/>
                                        <p:tgtEl>
                                          <p:spTgt spid="16">
                                            <p:graphicEl>
                                              <a:dgm id="{0D2127CC-8202-46E5-B4F6-0BA25F4FC865}"/>
                                            </p:graphicEl>
                                          </p:spTgt>
                                        </p:tgtEl>
                                        <p:attrNameLst>
                                          <p:attrName>ppt_w</p:attrName>
                                        </p:attrNameLst>
                                      </p:cBhvr>
                                      <p:tavLst>
                                        <p:tav tm="0">
                                          <p:val>
                                            <p:fltVal val="0"/>
                                          </p:val>
                                        </p:tav>
                                        <p:tav tm="100000">
                                          <p:val>
                                            <p:strVal val="#ppt_w"/>
                                          </p:val>
                                        </p:tav>
                                      </p:tavLst>
                                    </p:anim>
                                    <p:anim calcmode="lin" valueType="num">
                                      <p:cBhvr>
                                        <p:cTn id="52" dur="500" fill="hold"/>
                                        <p:tgtEl>
                                          <p:spTgt spid="16">
                                            <p:graphicEl>
                                              <a:dgm id="{0D2127CC-8202-46E5-B4F6-0BA25F4FC865}"/>
                                            </p:graphicEl>
                                          </p:spTgt>
                                        </p:tgtEl>
                                        <p:attrNameLst>
                                          <p:attrName>ppt_h</p:attrName>
                                        </p:attrNameLst>
                                      </p:cBhvr>
                                      <p:tavLst>
                                        <p:tav tm="0">
                                          <p:val>
                                            <p:fltVal val="0"/>
                                          </p:val>
                                        </p:tav>
                                        <p:tav tm="100000">
                                          <p:val>
                                            <p:strVal val="#ppt_h"/>
                                          </p:val>
                                        </p:tav>
                                      </p:tavLst>
                                    </p:anim>
                                    <p:animEffect transition="in" filter="fade">
                                      <p:cBhvr>
                                        <p:cTn id="53" dur="500"/>
                                        <p:tgtEl>
                                          <p:spTgt spid="16">
                                            <p:graphicEl>
                                              <a:dgm id="{0D2127CC-8202-46E5-B4F6-0BA25F4FC865}"/>
                                            </p:graphicEl>
                                          </p:spTgt>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6">
                                            <p:graphicEl>
                                              <a:dgm id="{BDAE6568-F900-4FC2-811A-BD397A9CA778}"/>
                                            </p:graphicEl>
                                          </p:spTgt>
                                        </p:tgtEl>
                                        <p:attrNameLst>
                                          <p:attrName>style.visibility</p:attrName>
                                        </p:attrNameLst>
                                      </p:cBhvr>
                                      <p:to>
                                        <p:strVal val="visible"/>
                                      </p:to>
                                    </p:set>
                                    <p:anim calcmode="lin" valueType="num">
                                      <p:cBhvr>
                                        <p:cTn id="57" dur="500" fill="hold"/>
                                        <p:tgtEl>
                                          <p:spTgt spid="16">
                                            <p:graphicEl>
                                              <a:dgm id="{BDAE6568-F900-4FC2-811A-BD397A9CA778}"/>
                                            </p:graphicEl>
                                          </p:spTgt>
                                        </p:tgtEl>
                                        <p:attrNameLst>
                                          <p:attrName>ppt_w</p:attrName>
                                        </p:attrNameLst>
                                      </p:cBhvr>
                                      <p:tavLst>
                                        <p:tav tm="0">
                                          <p:val>
                                            <p:fltVal val="0"/>
                                          </p:val>
                                        </p:tav>
                                        <p:tav tm="100000">
                                          <p:val>
                                            <p:strVal val="#ppt_w"/>
                                          </p:val>
                                        </p:tav>
                                      </p:tavLst>
                                    </p:anim>
                                    <p:anim calcmode="lin" valueType="num">
                                      <p:cBhvr>
                                        <p:cTn id="58" dur="500" fill="hold"/>
                                        <p:tgtEl>
                                          <p:spTgt spid="16">
                                            <p:graphicEl>
                                              <a:dgm id="{BDAE6568-F900-4FC2-811A-BD397A9CA778}"/>
                                            </p:graphicEl>
                                          </p:spTgt>
                                        </p:tgtEl>
                                        <p:attrNameLst>
                                          <p:attrName>ppt_h</p:attrName>
                                        </p:attrNameLst>
                                      </p:cBhvr>
                                      <p:tavLst>
                                        <p:tav tm="0">
                                          <p:val>
                                            <p:fltVal val="0"/>
                                          </p:val>
                                        </p:tav>
                                        <p:tav tm="100000">
                                          <p:val>
                                            <p:strVal val="#ppt_h"/>
                                          </p:val>
                                        </p:tav>
                                      </p:tavLst>
                                    </p:anim>
                                    <p:animEffect transition="in" filter="fade">
                                      <p:cBhvr>
                                        <p:cTn id="59" dur="500"/>
                                        <p:tgtEl>
                                          <p:spTgt spid="16">
                                            <p:graphicEl>
                                              <a:dgm id="{BDAE6568-F900-4FC2-811A-BD397A9CA778}"/>
                                            </p:graphicEl>
                                          </p:spTgt>
                                        </p:tgtEl>
                                      </p:cBhvr>
                                    </p:animEffect>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16">
                                            <p:graphicEl>
                                              <a:dgm id="{A3DC1A6D-DB22-4631-A0F0-70909BA800F4}"/>
                                            </p:graphicEl>
                                          </p:spTgt>
                                        </p:tgtEl>
                                        <p:attrNameLst>
                                          <p:attrName>style.visibility</p:attrName>
                                        </p:attrNameLst>
                                      </p:cBhvr>
                                      <p:to>
                                        <p:strVal val="visible"/>
                                      </p:to>
                                    </p:set>
                                    <p:anim calcmode="lin" valueType="num">
                                      <p:cBhvr>
                                        <p:cTn id="63" dur="500" fill="hold"/>
                                        <p:tgtEl>
                                          <p:spTgt spid="16">
                                            <p:graphicEl>
                                              <a:dgm id="{A3DC1A6D-DB22-4631-A0F0-70909BA800F4}"/>
                                            </p:graphicEl>
                                          </p:spTgt>
                                        </p:tgtEl>
                                        <p:attrNameLst>
                                          <p:attrName>ppt_w</p:attrName>
                                        </p:attrNameLst>
                                      </p:cBhvr>
                                      <p:tavLst>
                                        <p:tav tm="0">
                                          <p:val>
                                            <p:fltVal val="0"/>
                                          </p:val>
                                        </p:tav>
                                        <p:tav tm="100000">
                                          <p:val>
                                            <p:strVal val="#ppt_w"/>
                                          </p:val>
                                        </p:tav>
                                      </p:tavLst>
                                    </p:anim>
                                    <p:anim calcmode="lin" valueType="num">
                                      <p:cBhvr>
                                        <p:cTn id="64" dur="500" fill="hold"/>
                                        <p:tgtEl>
                                          <p:spTgt spid="16">
                                            <p:graphicEl>
                                              <a:dgm id="{A3DC1A6D-DB22-4631-A0F0-70909BA800F4}"/>
                                            </p:graphicEl>
                                          </p:spTgt>
                                        </p:tgtEl>
                                        <p:attrNameLst>
                                          <p:attrName>ppt_h</p:attrName>
                                        </p:attrNameLst>
                                      </p:cBhvr>
                                      <p:tavLst>
                                        <p:tav tm="0">
                                          <p:val>
                                            <p:fltVal val="0"/>
                                          </p:val>
                                        </p:tav>
                                        <p:tav tm="100000">
                                          <p:val>
                                            <p:strVal val="#ppt_h"/>
                                          </p:val>
                                        </p:tav>
                                      </p:tavLst>
                                    </p:anim>
                                    <p:animEffect transition="in" filter="fade">
                                      <p:cBhvr>
                                        <p:cTn id="65" dur="500"/>
                                        <p:tgtEl>
                                          <p:spTgt spid="16">
                                            <p:graphicEl>
                                              <a:dgm id="{A3DC1A6D-DB22-4631-A0F0-70909BA800F4}"/>
                                            </p:graphicEl>
                                          </p:spTgt>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16">
                                            <p:graphicEl>
                                              <a:dgm id="{A539913A-2FAF-4695-AB12-246038A3501C}"/>
                                            </p:graphicEl>
                                          </p:spTgt>
                                        </p:tgtEl>
                                        <p:attrNameLst>
                                          <p:attrName>style.visibility</p:attrName>
                                        </p:attrNameLst>
                                      </p:cBhvr>
                                      <p:to>
                                        <p:strVal val="visible"/>
                                      </p:to>
                                    </p:set>
                                    <p:anim calcmode="lin" valueType="num">
                                      <p:cBhvr>
                                        <p:cTn id="69" dur="500" fill="hold"/>
                                        <p:tgtEl>
                                          <p:spTgt spid="16">
                                            <p:graphicEl>
                                              <a:dgm id="{A539913A-2FAF-4695-AB12-246038A3501C}"/>
                                            </p:graphicEl>
                                          </p:spTgt>
                                        </p:tgtEl>
                                        <p:attrNameLst>
                                          <p:attrName>ppt_w</p:attrName>
                                        </p:attrNameLst>
                                      </p:cBhvr>
                                      <p:tavLst>
                                        <p:tav tm="0">
                                          <p:val>
                                            <p:fltVal val="0"/>
                                          </p:val>
                                        </p:tav>
                                        <p:tav tm="100000">
                                          <p:val>
                                            <p:strVal val="#ppt_w"/>
                                          </p:val>
                                        </p:tav>
                                      </p:tavLst>
                                    </p:anim>
                                    <p:anim calcmode="lin" valueType="num">
                                      <p:cBhvr>
                                        <p:cTn id="70" dur="500" fill="hold"/>
                                        <p:tgtEl>
                                          <p:spTgt spid="16">
                                            <p:graphicEl>
                                              <a:dgm id="{A539913A-2FAF-4695-AB12-246038A3501C}"/>
                                            </p:graphicEl>
                                          </p:spTgt>
                                        </p:tgtEl>
                                        <p:attrNameLst>
                                          <p:attrName>ppt_h</p:attrName>
                                        </p:attrNameLst>
                                      </p:cBhvr>
                                      <p:tavLst>
                                        <p:tav tm="0">
                                          <p:val>
                                            <p:fltVal val="0"/>
                                          </p:val>
                                        </p:tav>
                                        <p:tav tm="100000">
                                          <p:val>
                                            <p:strVal val="#ppt_h"/>
                                          </p:val>
                                        </p:tav>
                                      </p:tavLst>
                                    </p:anim>
                                    <p:animEffect transition="in" filter="fade">
                                      <p:cBhvr>
                                        <p:cTn id="71" dur="500"/>
                                        <p:tgtEl>
                                          <p:spTgt spid="16">
                                            <p:graphicEl>
                                              <a:dgm id="{A539913A-2FAF-4695-AB12-246038A3501C}"/>
                                            </p:graphicEl>
                                          </p:spTgt>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16">
                                            <p:graphicEl>
                                              <a:dgm id="{F9A010F6-1752-4796-B13C-5F01C5542EC5}"/>
                                            </p:graphicEl>
                                          </p:spTgt>
                                        </p:tgtEl>
                                        <p:attrNameLst>
                                          <p:attrName>style.visibility</p:attrName>
                                        </p:attrNameLst>
                                      </p:cBhvr>
                                      <p:to>
                                        <p:strVal val="visible"/>
                                      </p:to>
                                    </p:set>
                                    <p:anim calcmode="lin" valueType="num">
                                      <p:cBhvr>
                                        <p:cTn id="75" dur="500" fill="hold"/>
                                        <p:tgtEl>
                                          <p:spTgt spid="16">
                                            <p:graphicEl>
                                              <a:dgm id="{F9A010F6-1752-4796-B13C-5F01C5542EC5}"/>
                                            </p:graphicEl>
                                          </p:spTgt>
                                        </p:tgtEl>
                                        <p:attrNameLst>
                                          <p:attrName>ppt_w</p:attrName>
                                        </p:attrNameLst>
                                      </p:cBhvr>
                                      <p:tavLst>
                                        <p:tav tm="0">
                                          <p:val>
                                            <p:fltVal val="0"/>
                                          </p:val>
                                        </p:tav>
                                        <p:tav tm="100000">
                                          <p:val>
                                            <p:strVal val="#ppt_w"/>
                                          </p:val>
                                        </p:tav>
                                      </p:tavLst>
                                    </p:anim>
                                    <p:anim calcmode="lin" valueType="num">
                                      <p:cBhvr>
                                        <p:cTn id="76" dur="500" fill="hold"/>
                                        <p:tgtEl>
                                          <p:spTgt spid="16">
                                            <p:graphicEl>
                                              <a:dgm id="{F9A010F6-1752-4796-B13C-5F01C5542EC5}"/>
                                            </p:graphicEl>
                                          </p:spTgt>
                                        </p:tgtEl>
                                        <p:attrNameLst>
                                          <p:attrName>ppt_h</p:attrName>
                                        </p:attrNameLst>
                                      </p:cBhvr>
                                      <p:tavLst>
                                        <p:tav tm="0">
                                          <p:val>
                                            <p:fltVal val="0"/>
                                          </p:val>
                                        </p:tav>
                                        <p:tav tm="100000">
                                          <p:val>
                                            <p:strVal val="#ppt_h"/>
                                          </p:val>
                                        </p:tav>
                                      </p:tavLst>
                                    </p:anim>
                                    <p:animEffect transition="in" filter="fade">
                                      <p:cBhvr>
                                        <p:cTn id="77" dur="500"/>
                                        <p:tgtEl>
                                          <p:spTgt spid="16">
                                            <p:graphicEl>
                                              <a:dgm id="{F9A010F6-1752-4796-B13C-5F01C5542EC5}"/>
                                            </p:graphicEl>
                                          </p:spTgt>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16">
                                            <p:graphicEl>
                                              <a:dgm id="{5C522835-6051-478E-93C2-1B65DBE37A20}"/>
                                            </p:graphicEl>
                                          </p:spTgt>
                                        </p:tgtEl>
                                        <p:attrNameLst>
                                          <p:attrName>style.visibility</p:attrName>
                                        </p:attrNameLst>
                                      </p:cBhvr>
                                      <p:to>
                                        <p:strVal val="visible"/>
                                      </p:to>
                                    </p:set>
                                    <p:anim calcmode="lin" valueType="num">
                                      <p:cBhvr>
                                        <p:cTn id="81" dur="500" fill="hold"/>
                                        <p:tgtEl>
                                          <p:spTgt spid="16">
                                            <p:graphicEl>
                                              <a:dgm id="{5C522835-6051-478E-93C2-1B65DBE37A20}"/>
                                            </p:graphicEl>
                                          </p:spTgt>
                                        </p:tgtEl>
                                        <p:attrNameLst>
                                          <p:attrName>ppt_w</p:attrName>
                                        </p:attrNameLst>
                                      </p:cBhvr>
                                      <p:tavLst>
                                        <p:tav tm="0">
                                          <p:val>
                                            <p:fltVal val="0"/>
                                          </p:val>
                                        </p:tav>
                                        <p:tav tm="100000">
                                          <p:val>
                                            <p:strVal val="#ppt_w"/>
                                          </p:val>
                                        </p:tav>
                                      </p:tavLst>
                                    </p:anim>
                                    <p:anim calcmode="lin" valueType="num">
                                      <p:cBhvr>
                                        <p:cTn id="82" dur="500" fill="hold"/>
                                        <p:tgtEl>
                                          <p:spTgt spid="16">
                                            <p:graphicEl>
                                              <a:dgm id="{5C522835-6051-478E-93C2-1B65DBE37A20}"/>
                                            </p:graphicEl>
                                          </p:spTgt>
                                        </p:tgtEl>
                                        <p:attrNameLst>
                                          <p:attrName>ppt_h</p:attrName>
                                        </p:attrNameLst>
                                      </p:cBhvr>
                                      <p:tavLst>
                                        <p:tav tm="0">
                                          <p:val>
                                            <p:fltVal val="0"/>
                                          </p:val>
                                        </p:tav>
                                        <p:tav tm="100000">
                                          <p:val>
                                            <p:strVal val="#ppt_h"/>
                                          </p:val>
                                        </p:tav>
                                      </p:tavLst>
                                    </p:anim>
                                    <p:animEffect transition="in" filter="fade">
                                      <p:cBhvr>
                                        <p:cTn id="83" dur="500"/>
                                        <p:tgtEl>
                                          <p:spTgt spid="16">
                                            <p:graphicEl>
                                              <a:dgm id="{5C522835-6051-478E-93C2-1B65DBE37A20}"/>
                                            </p:graphic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16">
                                            <p:graphicEl>
                                              <a:dgm id="{241A6A55-B5F4-4B17-95D0-1FC307881EE9}"/>
                                            </p:graphicEl>
                                          </p:spTgt>
                                        </p:tgtEl>
                                        <p:attrNameLst>
                                          <p:attrName>style.visibility</p:attrName>
                                        </p:attrNameLst>
                                      </p:cBhvr>
                                      <p:to>
                                        <p:strVal val="visible"/>
                                      </p:to>
                                    </p:set>
                                    <p:anim calcmode="lin" valueType="num">
                                      <p:cBhvr>
                                        <p:cTn id="87" dur="500" fill="hold"/>
                                        <p:tgtEl>
                                          <p:spTgt spid="16">
                                            <p:graphicEl>
                                              <a:dgm id="{241A6A55-B5F4-4B17-95D0-1FC307881EE9}"/>
                                            </p:graphicEl>
                                          </p:spTgt>
                                        </p:tgtEl>
                                        <p:attrNameLst>
                                          <p:attrName>ppt_w</p:attrName>
                                        </p:attrNameLst>
                                      </p:cBhvr>
                                      <p:tavLst>
                                        <p:tav tm="0">
                                          <p:val>
                                            <p:fltVal val="0"/>
                                          </p:val>
                                        </p:tav>
                                        <p:tav tm="100000">
                                          <p:val>
                                            <p:strVal val="#ppt_w"/>
                                          </p:val>
                                        </p:tav>
                                      </p:tavLst>
                                    </p:anim>
                                    <p:anim calcmode="lin" valueType="num">
                                      <p:cBhvr>
                                        <p:cTn id="88" dur="500" fill="hold"/>
                                        <p:tgtEl>
                                          <p:spTgt spid="16">
                                            <p:graphicEl>
                                              <a:dgm id="{241A6A55-B5F4-4B17-95D0-1FC307881EE9}"/>
                                            </p:graphicEl>
                                          </p:spTgt>
                                        </p:tgtEl>
                                        <p:attrNameLst>
                                          <p:attrName>ppt_h</p:attrName>
                                        </p:attrNameLst>
                                      </p:cBhvr>
                                      <p:tavLst>
                                        <p:tav tm="0">
                                          <p:val>
                                            <p:fltVal val="0"/>
                                          </p:val>
                                        </p:tav>
                                        <p:tav tm="100000">
                                          <p:val>
                                            <p:strVal val="#ppt_h"/>
                                          </p:val>
                                        </p:tav>
                                      </p:tavLst>
                                    </p:anim>
                                    <p:animEffect transition="in" filter="fade">
                                      <p:cBhvr>
                                        <p:cTn id="89" dur="500"/>
                                        <p:tgtEl>
                                          <p:spTgt spid="16">
                                            <p:graphicEl>
                                              <a:dgm id="{241A6A55-B5F4-4B17-95D0-1FC307881EE9}"/>
                                            </p:graphicEl>
                                          </p:spTgt>
                                        </p:tgtEl>
                                      </p:cBhvr>
                                    </p:animEffect>
                                  </p:childTnLst>
                                </p:cTn>
                              </p:par>
                            </p:childTnLst>
                          </p:cTn>
                        </p:par>
                        <p:par>
                          <p:cTn id="90" fill="hold">
                            <p:stCondLst>
                              <p:cond delay="7500"/>
                            </p:stCondLst>
                            <p:childTnLst>
                              <p:par>
                                <p:cTn id="91" presetID="53" presetClass="entr" presetSubtype="16" fill="hold" grpId="0" nodeType="afterEffect">
                                  <p:stCondLst>
                                    <p:cond delay="0"/>
                                  </p:stCondLst>
                                  <p:childTnLst>
                                    <p:set>
                                      <p:cBhvr>
                                        <p:cTn id="92" dur="1" fill="hold">
                                          <p:stCondLst>
                                            <p:cond delay="0"/>
                                          </p:stCondLst>
                                        </p:cTn>
                                        <p:tgtEl>
                                          <p:spTgt spid="16">
                                            <p:graphicEl>
                                              <a:dgm id="{25A57590-8647-4C3B-9936-CBAD56C181B4}"/>
                                            </p:graphicEl>
                                          </p:spTgt>
                                        </p:tgtEl>
                                        <p:attrNameLst>
                                          <p:attrName>style.visibility</p:attrName>
                                        </p:attrNameLst>
                                      </p:cBhvr>
                                      <p:to>
                                        <p:strVal val="visible"/>
                                      </p:to>
                                    </p:set>
                                    <p:anim calcmode="lin" valueType="num">
                                      <p:cBhvr>
                                        <p:cTn id="93" dur="500" fill="hold"/>
                                        <p:tgtEl>
                                          <p:spTgt spid="16">
                                            <p:graphicEl>
                                              <a:dgm id="{25A57590-8647-4C3B-9936-CBAD56C181B4}"/>
                                            </p:graphicEl>
                                          </p:spTgt>
                                        </p:tgtEl>
                                        <p:attrNameLst>
                                          <p:attrName>ppt_w</p:attrName>
                                        </p:attrNameLst>
                                      </p:cBhvr>
                                      <p:tavLst>
                                        <p:tav tm="0">
                                          <p:val>
                                            <p:fltVal val="0"/>
                                          </p:val>
                                        </p:tav>
                                        <p:tav tm="100000">
                                          <p:val>
                                            <p:strVal val="#ppt_w"/>
                                          </p:val>
                                        </p:tav>
                                      </p:tavLst>
                                    </p:anim>
                                    <p:anim calcmode="lin" valueType="num">
                                      <p:cBhvr>
                                        <p:cTn id="94" dur="500" fill="hold"/>
                                        <p:tgtEl>
                                          <p:spTgt spid="16">
                                            <p:graphicEl>
                                              <a:dgm id="{25A57590-8647-4C3B-9936-CBAD56C181B4}"/>
                                            </p:graphicEl>
                                          </p:spTgt>
                                        </p:tgtEl>
                                        <p:attrNameLst>
                                          <p:attrName>ppt_h</p:attrName>
                                        </p:attrNameLst>
                                      </p:cBhvr>
                                      <p:tavLst>
                                        <p:tav tm="0">
                                          <p:val>
                                            <p:fltVal val="0"/>
                                          </p:val>
                                        </p:tav>
                                        <p:tav tm="100000">
                                          <p:val>
                                            <p:strVal val="#ppt_h"/>
                                          </p:val>
                                        </p:tav>
                                      </p:tavLst>
                                    </p:anim>
                                    <p:animEffect transition="in" filter="fade">
                                      <p:cBhvr>
                                        <p:cTn id="95" dur="500"/>
                                        <p:tgtEl>
                                          <p:spTgt spid="16">
                                            <p:graphicEl>
                                              <a:dgm id="{25A57590-8647-4C3B-9936-CBAD56C181B4}"/>
                                            </p:graphicEl>
                                          </p:spTgt>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16">
                                            <p:graphicEl>
                                              <a:dgm id="{6A1C371E-91AF-4447-AD0D-4E8308796E55}"/>
                                            </p:graphicEl>
                                          </p:spTgt>
                                        </p:tgtEl>
                                        <p:attrNameLst>
                                          <p:attrName>style.visibility</p:attrName>
                                        </p:attrNameLst>
                                      </p:cBhvr>
                                      <p:to>
                                        <p:strVal val="visible"/>
                                      </p:to>
                                    </p:set>
                                    <p:anim calcmode="lin" valueType="num">
                                      <p:cBhvr>
                                        <p:cTn id="99" dur="500" fill="hold"/>
                                        <p:tgtEl>
                                          <p:spTgt spid="16">
                                            <p:graphicEl>
                                              <a:dgm id="{6A1C371E-91AF-4447-AD0D-4E8308796E55}"/>
                                            </p:graphicEl>
                                          </p:spTgt>
                                        </p:tgtEl>
                                        <p:attrNameLst>
                                          <p:attrName>ppt_w</p:attrName>
                                        </p:attrNameLst>
                                      </p:cBhvr>
                                      <p:tavLst>
                                        <p:tav tm="0">
                                          <p:val>
                                            <p:fltVal val="0"/>
                                          </p:val>
                                        </p:tav>
                                        <p:tav tm="100000">
                                          <p:val>
                                            <p:strVal val="#ppt_w"/>
                                          </p:val>
                                        </p:tav>
                                      </p:tavLst>
                                    </p:anim>
                                    <p:anim calcmode="lin" valueType="num">
                                      <p:cBhvr>
                                        <p:cTn id="100" dur="500" fill="hold"/>
                                        <p:tgtEl>
                                          <p:spTgt spid="16">
                                            <p:graphicEl>
                                              <a:dgm id="{6A1C371E-91AF-4447-AD0D-4E8308796E55}"/>
                                            </p:graphicEl>
                                          </p:spTgt>
                                        </p:tgtEl>
                                        <p:attrNameLst>
                                          <p:attrName>ppt_h</p:attrName>
                                        </p:attrNameLst>
                                      </p:cBhvr>
                                      <p:tavLst>
                                        <p:tav tm="0">
                                          <p:val>
                                            <p:fltVal val="0"/>
                                          </p:val>
                                        </p:tav>
                                        <p:tav tm="100000">
                                          <p:val>
                                            <p:strVal val="#ppt_h"/>
                                          </p:val>
                                        </p:tav>
                                      </p:tavLst>
                                    </p:anim>
                                    <p:animEffect transition="in" filter="fade">
                                      <p:cBhvr>
                                        <p:cTn id="101" dur="500"/>
                                        <p:tgtEl>
                                          <p:spTgt spid="16">
                                            <p:graphicEl>
                                              <a:dgm id="{6A1C371E-91AF-4447-AD0D-4E8308796E55}"/>
                                            </p:graphicEl>
                                          </p:spTgt>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16">
                                            <p:graphicEl>
                                              <a:dgm id="{A654F903-C2DA-41DF-8398-BE45BD9C96C5}"/>
                                            </p:graphicEl>
                                          </p:spTgt>
                                        </p:tgtEl>
                                        <p:attrNameLst>
                                          <p:attrName>style.visibility</p:attrName>
                                        </p:attrNameLst>
                                      </p:cBhvr>
                                      <p:to>
                                        <p:strVal val="visible"/>
                                      </p:to>
                                    </p:set>
                                    <p:anim calcmode="lin" valueType="num">
                                      <p:cBhvr>
                                        <p:cTn id="105" dur="500" fill="hold"/>
                                        <p:tgtEl>
                                          <p:spTgt spid="16">
                                            <p:graphicEl>
                                              <a:dgm id="{A654F903-C2DA-41DF-8398-BE45BD9C96C5}"/>
                                            </p:graphicEl>
                                          </p:spTgt>
                                        </p:tgtEl>
                                        <p:attrNameLst>
                                          <p:attrName>ppt_w</p:attrName>
                                        </p:attrNameLst>
                                      </p:cBhvr>
                                      <p:tavLst>
                                        <p:tav tm="0">
                                          <p:val>
                                            <p:fltVal val="0"/>
                                          </p:val>
                                        </p:tav>
                                        <p:tav tm="100000">
                                          <p:val>
                                            <p:strVal val="#ppt_w"/>
                                          </p:val>
                                        </p:tav>
                                      </p:tavLst>
                                    </p:anim>
                                    <p:anim calcmode="lin" valueType="num">
                                      <p:cBhvr>
                                        <p:cTn id="106" dur="500" fill="hold"/>
                                        <p:tgtEl>
                                          <p:spTgt spid="16">
                                            <p:graphicEl>
                                              <a:dgm id="{A654F903-C2DA-41DF-8398-BE45BD9C96C5}"/>
                                            </p:graphicEl>
                                          </p:spTgt>
                                        </p:tgtEl>
                                        <p:attrNameLst>
                                          <p:attrName>ppt_h</p:attrName>
                                        </p:attrNameLst>
                                      </p:cBhvr>
                                      <p:tavLst>
                                        <p:tav tm="0">
                                          <p:val>
                                            <p:fltVal val="0"/>
                                          </p:val>
                                        </p:tav>
                                        <p:tav tm="100000">
                                          <p:val>
                                            <p:strVal val="#ppt_h"/>
                                          </p:val>
                                        </p:tav>
                                      </p:tavLst>
                                    </p:anim>
                                    <p:animEffect transition="in" filter="fade">
                                      <p:cBhvr>
                                        <p:cTn id="107" dur="500"/>
                                        <p:tgtEl>
                                          <p:spTgt spid="16">
                                            <p:graphicEl>
                                              <a:dgm id="{A654F903-C2DA-41DF-8398-BE45BD9C96C5}"/>
                                            </p:graphicEl>
                                          </p:spTgt>
                                        </p:tgtEl>
                                      </p:cBhvr>
                                    </p:animEffect>
                                  </p:childTnLst>
                                </p:cTn>
                              </p:par>
                            </p:childTnLst>
                          </p:cTn>
                        </p:par>
                        <p:par>
                          <p:cTn id="108" fill="hold">
                            <p:stCondLst>
                              <p:cond delay="9000"/>
                            </p:stCondLst>
                            <p:childTnLst>
                              <p:par>
                                <p:cTn id="109" presetID="53" presetClass="entr" presetSubtype="16" fill="hold" grpId="0" nodeType="afterEffect">
                                  <p:stCondLst>
                                    <p:cond delay="0"/>
                                  </p:stCondLst>
                                  <p:childTnLst>
                                    <p:set>
                                      <p:cBhvr>
                                        <p:cTn id="110" dur="1" fill="hold">
                                          <p:stCondLst>
                                            <p:cond delay="0"/>
                                          </p:stCondLst>
                                        </p:cTn>
                                        <p:tgtEl>
                                          <p:spTgt spid="16">
                                            <p:graphicEl>
                                              <a:dgm id="{A02E959B-411E-4C1F-8F26-514705971A1A}"/>
                                            </p:graphicEl>
                                          </p:spTgt>
                                        </p:tgtEl>
                                        <p:attrNameLst>
                                          <p:attrName>style.visibility</p:attrName>
                                        </p:attrNameLst>
                                      </p:cBhvr>
                                      <p:to>
                                        <p:strVal val="visible"/>
                                      </p:to>
                                    </p:set>
                                    <p:anim calcmode="lin" valueType="num">
                                      <p:cBhvr>
                                        <p:cTn id="111" dur="500" fill="hold"/>
                                        <p:tgtEl>
                                          <p:spTgt spid="16">
                                            <p:graphicEl>
                                              <a:dgm id="{A02E959B-411E-4C1F-8F26-514705971A1A}"/>
                                            </p:graphicEl>
                                          </p:spTgt>
                                        </p:tgtEl>
                                        <p:attrNameLst>
                                          <p:attrName>ppt_w</p:attrName>
                                        </p:attrNameLst>
                                      </p:cBhvr>
                                      <p:tavLst>
                                        <p:tav tm="0">
                                          <p:val>
                                            <p:fltVal val="0"/>
                                          </p:val>
                                        </p:tav>
                                        <p:tav tm="100000">
                                          <p:val>
                                            <p:strVal val="#ppt_w"/>
                                          </p:val>
                                        </p:tav>
                                      </p:tavLst>
                                    </p:anim>
                                    <p:anim calcmode="lin" valueType="num">
                                      <p:cBhvr>
                                        <p:cTn id="112" dur="500" fill="hold"/>
                                        <p:tgtEl>
                                          <p:spTgt spid="16">
                                            <p:graphicEl>
                                              <a:dgm id="{A02E959B-411E-4C1F-8F26-514705971A1A}"/>
                                            </p:graphicEl>
                                          </p:spTgt>
                                        </p:tgtEl>
                                        <p:attrNameLst>
                                          <p:attrName>ppt_h</p:attrName>
                                        </p:attrNameLst>
                                      </p:cBhvr>
                                      <p:tavLst>
                                        <p:tav tm="0">
                                          <p:val>
                                            <p:fltVal val="0"/>
                                          </p:val>
                                        </p:tav>
                                        <p:tav tm="100000">
                                          <p:val>
                                            <p:strVal val="#ppt_h"/>
                                          </p:val>
                                        </p:tav>
                                      </p:tavLst>
                                    </p:anim>
                                    <p:animEffect transition="in" filter="fade">
                                      <p:cBhvr>
                                        <p:cTn id="113" dur="500"/>
                                        <p:tgtEl>
                                          <p:spTgt spid="16">
                                            <p:graphicEl>
                                              <a:dgm id="{A02E959B-411E-4C1F-8F26-514705971A1A}"/>
                                            </p:graphicEl>
                                          </p:spTgt>
                                        </p:tgtEl>
                                      </p:cBhvr>
                                    </p:animEffect>
                                  </p:childTnLst>
                                </p:cTn>
                              </p:par>
                            </p:childTnLst>
                          </p:cTn>
                        </p:par>
                        <p:par>
                          <p:cTn id="114" fill="hold">
                            <p:stCondLst>
                              <p:cond delay="9500"/>
                            </p:stCondLst>
                            <p:childTnLst>
                              <p:par>
                                <p:cTn id="115" presetID="53" presetClass="entr" presetSubtype="16" fill="hold" grpId="0" nodeType="afterEffect">
                                  <p:stCondLst>
                                    <p:cond delay="0"/>
                                  </p:stCondLst>
                                  <p:childTnLst>
                                    <p:set>
                                      <p:cBhvr>
                                        <p:cTn id="116" dur="1" fill="hold">
                                          <p:stCondLst>
                                            <p:cond delay="0"/>
                                          </p:stCondLst>
                                        </p:cTn>
                                        <p:tgtEl>
                                          <p:spTgt spid="16">
                                            <p:graphicEl>
                                              <a:dgm id="{136D5986-2128-4EC6-BE62-F070D82271A8}"/>
                                            </p:graphicEl>
                                          </p:spTgt>
                                        </p:tgtEl>
                                        <p:attrNameLst>
                                          <p:attrName>style.visibility</p:attrName>
                                        </p:attrNameLst>
                                      </p:cBhvr>
                                      <p:to>
                                        <p:strVal val="visible"/>
                                      </p:to>
                                    </p:set>
                                    <p:anim calcmode="lin" valueType="num">
                                      <p:cBhvr>
                                        <p:cTn id="117" dur="500" fill="hold"/>
                                        <p:tgtEl>
                                          <p:spTgt spid="16">
                                            <p:graphicEl>
                                              <a:dgm id="{136D5986-2128-4EC6-BE62-F070D82271A8}"/>
                                            </p:graphicEl>
                                          </p:spTgt>
                                        </p:tgtEl>
                                        <p:attrNameLst>
                                          <p:attrName>ppt_w</p:attrName>
                                        </p:attrNameLst>
                                      </p:cBhvr>
                                      <p:tavLst>
                                        <p:tav tm="0">
                                          <p:val>
                                            <p:fltVal val="0"/>
                                          </p:val>
                                        </p:tav>
                                        <p:tav tm="100000">
                                          <p:val>
                                            <p:strVal val="#ppt_w"/>
                                          </p:val>
                                        </p:tav>
                                      </p:tavLst>
                                    </p:anim>
                                    <p:anim calcmode="lin" valueType="num">
                                      <p:cBhvr>
                                        <p:cTn id="118" dur="500" fill="hold"/>
                                        <p:tgtEl>
                                          <p:spTgt spid="16">
                                            <p:graphicEl>
                                              <a:dgm id="{136D5986-2128-4EC6-BE62-F070D82271A8}"/>
                                            </p:graphicEl>
                                          </p:spTgt>
                                        </p:tgtEl>
                                        <p:attrNameLst>
                                          <p:attrName>ppt_h</p:attrName>
                                        </p:attrNameLst>
                                      </p:cBhvr>
                                      <p:tavLst>
                                        <p:tav tm="0">
                                          <p:val>
                                            <p:fltVal val="0"/>
                                          </p:val>
                                        </p:tav>
                                        <p:tav tm="100000">
                                          <p:val>
                                            <p:strVal val="#ppt_h"/>
                                          </p:val>
                                        </p:tav>
                                      </p:tavLst>
                                    </p:anim>
                                    <p:animEffect transition="in" filter="fade">
                                      <p:cBhvr>
                                        <p:cTn id="119" dur="500"/>
                                        <p:tgtEl>
                                          <p:spTgt spid="16">
                                            <p:graphicEl>
                                              <a:dgm id="{136D5986-2128-4EC6-BE62-F070D82271A8}"/>
                                            </p:graphicEl>
                                          </p:spTgt>
                                        </p:tgtEl>
                                      </p:cBhvr>
                                    </p:animEffect>
                                  </p:childTnLst>
                                </p:cTn>
                              </p:par>
                            </p:childTnLst>
                          </p:cTn>
                        </p:par>
                        <p:par>
                          <p:cTn id="120" fill="hold">
                            <p:stCondLst>
                              <p:cond delay="10000"/>
                            </p:stCondLst>
                            <p:childTnLst>
                              <p:par>
                                <p:cTn id="121" presetID="53" presetClass="entr" presetSubtype="16" fill="hold" grpId="0" nodeType="afterEffect">
                                  <p:stCondLst>
                                    <p:cond delay="0"/>
                                  </p:stCondLst>
                                  <p:childTnLst>
                                    <p:set>
                                      <p:cBhvr>
                                        <p:cTn id="122" dur="1" fill="hold">
                                          <p:stCondLst>
                                            <p:cond delay="0"/>
                                          </p:stCondLst>
                                        </p:cTn>
                                        <p:tgtEl>
                                          <p:spTgt spid="16">
                                            <p:graphicEl>
                                              <a:dgm id="{5E2D2A9F-C2E1-4BEF-9A90-A4C4423A7A86}"/>
                                            </p:graphicEl>
                                          </p:spTgt>
                                        </p:tgtEl>
                                        <p:attrNameLst>
                                          <p:attrName>style.visibility</p:attrName>
                                        </p:attrNameLst>
                                      </p:cBhvr>
                                      <p:to>
                                        <p:strVal val="visible"/>
                                      </p:to>
                                    </p:set>
                                    <p:anim calcmode="lin" valueType="num">
                                      <p:cBhvr>
                                        <p:cTn id="123" dur="500" fill="hold"/>
                                        <p:tgtEl>
                                          <p:spTgt spid="16">
                                            <p:graphicEl>
                                              <a:dgm id="{5E2D2A9F-C2E1-4BEF-9A90-A4C4423A7A86}"/>
                                            </p:graphicEl>
                                          </p:spTgt>
                                        </p:tgtEl>
                                        <p:attrNameLst>
                                          <p:attrName>ppt_w</p:attrName>
                                        </p:attrNameLst>
                                      </p:cBhvr>
                                      <p:tavLst>
                                        <p:tav tm="0">
                                          <p:val>
                                            <p:fltVal val="0"/>
                                          </p:val>
                                        </p:tav>
                                        <p:tav tm="100000">
                                          <p:val>
                                            <p:strVal val="#ppt_w"/>
                                          </p:val>
                                        </p:tav>
                                      </p:tavLst>
                                    </p:anim>
                                    <p:anim calcmode="lin" valueType="num">
                                      <p:cBhvr>
                                        <p:cTn id="124" dur="500" fill="hold"/>
                                        <p:tgtEl>
                                          <p:spTgt spid="16">
                                            <p:graphicEl>
                                              <a:dgm id="{5E2D2A9F-C2E1-4BEF-9A90-A4C4423A7A86}"/>
                                            </p:graphicEl>
                                          </p:spTgt>
                                        </p:tgtEl>
                                        <p:attrNameLst>
                                          <p:attrName>ppt_h</p:attrName>
                                        </p:attrNameLst>
                                      </p:cBhvr>
                                      <p:tavLst>
                                        <p:tav tm="0">
                                          <p:val>
                                            <p:fltVal val="0"/>
                                          </p:val>
                                        </p:tav>
                                        <p:tav tm="100000">
                                          <p:val>
                                            <p:strVal val="#ppt_h"/>
                                          </p:val>
                                        </p:tav>
                                      </p:tavLst>
                                    </p:anim>
                                    <p:animEffect transition="in" filter="fade">
                                      <p:cBhvr>
                                        <p:cTn id="125" dur="500"/>
                                        <p:tgtEl>
                                          <p:spTgt spid="16">
                                            <p:graphicEl>
                                              <a:dgm id="{5E2D2A9F-C2E1-4BEF-9A90-A4C4423A7A86}"/>
                                            </p:graphicEl>
                                          </p:spTgt>
                                        </p:tgtEl>
                                      </p:cBhvr>
                                    </p:animEffect>
                                  </p:childTnLst>
                                </p:cTn>
                              </p:par>
                            </p:childTnLst>
                          </p:cTn>
                        </p:par>
                        <p:par>
                          <p:cTn id="126" fill="hold">
                            <p:stCondLst>
                              <p:cond delay="10500"/>
                            </p:stCondLst>
                            <p:childTnLst>
                              <p:par>
                                <p:cTn id="127" presetID="53" presetClass="entr" presetSubtype="16" fill="hold" grpId="0" nodeType="afterEffect">
                                  <p:stCondLst>
                                    <p:cond delay="0"/>
                                  </p:stCondLst>
                                  <p:childTnLst>
                                    <p:set>
                                      <p:cBhvr>
                                        <p:cTn id="128" dur="1" fill="hold">
                                          <p:stCondLst>
                                            <p:cond delay="0"/>
                                          </p:stCondLst>
                                        </p:cTn>
                                        <p:tgtEl>
                                          <p:spTgt spid="16">
                                            <p:graphicEl>
                                              <a:dgm id="{8474D242-1073-4BBC-A41D-A99C9F313A31}"/>
                                            </p:graphicEl>
                                          </p:spTgt>
                                        </p:tgtEl>
                                        <p:attrNameLst>
                                          <p:attrName>style.visibility</p:attrName>
                                        </p:attrNameLst>
                                      </p:cBhvr>
                                      <p:to>
                                        <p:strVal val="visible"/>
                                      </p:to>
                                    </p:set>
                                    <p:anim calcmode="lin" valueType="num">
                                      <p:cBhvr>
                                        <p:cTn id="129" dur="500" fill="hold"/>
                                        <p:tgtEl>
                                          <p:spTgt spid="16">
                                            <p:graphicEl>
                                              <a:dgm id="{8474D242-1073-4BBC-A41D-A99C9F313A31}"/>
                                            </p:graphicEl>
                                          </p:spTgt>
                                        </p:tgtEl>
                                        <p:attrNameLst>
                                          <p:attrName>ppt_w</p:attrName>
                                        </p:attrNameLst>
                                      </p:cBhvr>
                                      <p:tavLst>
                                        <p:tav tm="0">
                                          <p:val>
                                            <p:fltVal val="0"/>
                                          </p:val>
                                        </p:tav>
                                        <p:tav tm="100000">
                                          <p:val>
                                            <p:strVal val="#ppt_w"/>
                                          </p:val>
                                        </p:tav>
                                      </p:tavLst>
                                    </p:anim>
                                    <p:anim calcmode="lin" valueType="num">
                                      <p:cBhvr>
                                        <p:cTn id="130" dur="500" fill="hold"/>
                                        <p:tgtEl>
                                          <p:spTgt spid="16">
                                            <p:graphicEl>
                                              <a:dgm id="{8474D242-1073-4BBC-A41D-A99C9F313A31}"/>
                                            </p:graphicEl>
                                          </p:spTgt>
                                        </p:tgtEl>
                                        <p:attrNameLst>
                                          <p:attrName>ppt_h</p:attrName>
                                        </p:attrNameLst>
                                      </p:cBhvr>
                                      <p:tavLst>
                                        <p:tav tm="0">
                                          <p:val>
                                            <p:fltVal val="0"/>
                                          </p:val>
                                        </p:tav>
                                        <p:tav tm="100000">
                                          <p:val>
                                            <p:strVal val="#ppt_h"/>
                                          </p:val>
                                        </p:tav>
                                      </p:tavLst>
                                    </p:anim>
                                    <p:animEffect transition="in" filter="fade">
                                      <p:cBhvr>
                                        <p:cTn id="131" dur="500"/>
                                        <p:tgtEl>
                                          <p:spTgt spid="16">
                                            <p:graphicEl>
                                              <a:dgm id="{8474D242-1073-4BBC-A41D-A99C9F313A31}"/>
                                            </p:graphicEl>
                                          </p:spTgt>
                                        </p:tgtEl>
                                      </p:cBhvr>
                                    </p:animEffect>
                                  </p:childTnLst>
                                </p:cTn>
                              </p:par>
                            </p:childTnLst>
                          </p:cTn>
                        </p:par>
                        <p:par>
                          <p:cTn id="132" fill="hold">
                            <p:stCondLst>
                              <p:cond delay="11000"/>
                            </p:stCondLst>
                            <p:childTnLst>
                              <p:par>
                                <p:cTn id="133" presetID="53" presetClass="entr" presetSubtype="16" fill="hold" grpId="0" nodeType="afterEffect">
                                  <p:stCondLst>
                                    <p:cond delay="0"/>
                                  </p:stCondLst>
                                  <p:childTnLst>
                                    <p:set>
                                      <p:cBhvr>
                                        <p:cTn id="134" dur="1" fill="hold">
                                          <p:stCondLst>
                                            <p:cond delay="0"/>
                                          </p:stCondLst>
                                        </p:cTn>
                                        <p:tgtEl>
                                          <p:spTgt spid="16">
                                            <p:graphicEl>
                                              <a:dgm id="{053B37CF-5BCA-442A-949D-5BC08F6FAA98}"/>
                                            </p:graphicEl>
                                          </p:spTgt>
                                        </p:tgtEl>
                                        <p:attrNameLst>
                                          <p:attrName>style.visibility</p:attrName>
                                        </p:attrNameLst>
                                      </p:cBhvr>
                                      <p:to>
                                        <p:strVal val="visible"/>
                                      </p:to>
                                    </p:set>
                                    <p:anim calcmode="lin" valueType="num">
                                      <p:cBhvr>
                                        <p:cTn id="135" dur="500" fill="hold"/>
                                        <p:tgtEl>
                                          <p:spTgt spid="16">
                                            <p:graphicEl>
                                              <a:dgm id="{053B37CF-5BCA-442A-949D-5BC08F6FAA98}"/>
                                            </p:graphicEl>
                                          </p:spTgt>
                                        </p:tgtEl>
                                        <p:attrNameLst>
                                          <p:attrName>ppt_w</p:attrName>
                                        </p:attrNameLst>
                                      </p:cBhvr>
                                      <p:tavLst>
                                        <p:tav tm="0">
                                          <p:val>
                                            <p:fltVal val="0"/>
                                          </p:val>
                                        </p:tav>
                                        <p:tav tm="100000">
                                          <p:val>
                                            <p:strVal val="#ppt_w"/>
                                          </p:val>
                                        </p:tav>
                                      </p:tavLst>
                                    </p:anim>
                                    <p:anim calcmode="lin" valueType="num">
                                      <p:cBhvr>
                                        <p:cTn id="136" dur="500" fill="hold"/>
                                        <p:tgtEl>
                                          <p:spTgt spid="16">
                                            <p:graphicEl>
                                              <a:dgm id="{053B37CF-5BCA-442A-949D-5BC08F6FAA98}"/>
                                            </p:graphicEl>
                                          </p:spTgt>
                                        </p:tgtEl>
                                        <p:attrNameLst>
                                          <p:attrName>ppt_h</p:attrName>
                                        </p:attrNameLst>
                                      </p:cBhvr>
                                      <p:tavLst>
                                        <p:tav tm="0">
                                          <p:val>
                                            <p:fltVal val="0"/>
                                          </p:val>
                                        </p:tav>
                                        <p:tav tm="100000">
                                          <p:val>
                                            <p:strVal val="#ppt_h"/>
                                          </p:val>
                                        </p:tav>
                                      </p:tavLst>
                                    </p:anim>
                                    <p:animEffect transition="in" filter="fade">
                                      <p:cBhvr>
                                        <p:cTn id="137" dur="500"/>
                                        <p:tgtEl>
                                          <p:spTgt spid="16">
                                            <p:graphicEl>
                                              <a:dgm id="{053B37CF-5BCA-442A-949D-5BC08F6FAA98}"/>
                                            </p:graphicEl>
                                          </p:spTgt>
                                        </p:tgtEl>
                                      </p:cBhvr>
                                    </p:animEffect>
                                  </p:childTnLst>
                                </p:cTn>
                              </p:par>
                            </p:childTnLst>
                          </p:cTn>
                        </p:par>
                        <p:par>
                          <p:cTn id="138" fill="hold">
                            <p:stCondLst>
                              <p:cond delay="11500"/>
                            </p:stCondLst>
                            <p:childTnLst>
                              <p:par>
                                <p:cTn id="139" presetID="53" presetClass="entr" presetSubtype="16" fill="hold" grpId="0" nodeType="afterEffect">
                                  <p:stCondLst>
                                    <p:cond delay="0"/>
                                  </p:stCondLst>
                                  <p:childTnLst>
                                    <p:set>
                                      <p:cBhvr>
                                        <p:cTn id="140" dur="1" fill="hold">
                                          <p:stCondLst>
                                            <p:cond delay="0"/>
                                          </p:stCondLst>
                                        </p:cTn>
                                        <p:tgtEl>
                                          <p:spTgt spid="16">
                                            <p:graphicEl>
                                              <a:dgm id="{1ACB27CE-16A4-47A0-B1B3-A75D6BC0E8C2}"/>
                                            </p:graphicEl>
                                          </p:spTgt>
                                        </p:tgtEl>
                                        <p:attrNameLst>
                                          <p:attrName>style.visibility</p:attrName>
                                        </p:attrNameLst>
                                      </p:cBhvr>
                                      <p:to>
                                        <p:strVal val="visible"/>
                                      </p:to>
                                    </p:set>
                                    <p:anim calcmode="lin" valueType="num">
                                      <p:cBhvr>
                                        <p:cTn id="141" dur="500" fill="hold"/>
                                        <p:tgtEl>
                                          <p:spTgt spid="16">
                                            <p:graphicEl>
                                              <a:dgm id="{1ACB27CE-16A4-47A0-B1B3-A75D6BC0E8C2}"/>
                                            </p:graphicEl>
                                          </p:spTgt>
                                        </p:tgtEl>
                                        <p:attrNameLst>
                                          <p:attrName>ppt_w</p:attrName>
                                        </p:attrNameLst>
                                      </p:cBhvr>
                                      <p:tavLst>
                                        <p:tav tm="0">
                                          <p:val>
                                            <p:fltVal val="0"/>
                                          </p:val>
                                        </p:tav>
                                        <p:tav tm="100000">
                                          <p:val>
                                            <p:strVal val="#ppt_w"/>
                                          </p:val>
                                        </p:tav>
                                      </p:tavLst>
                                    </p:anim>
                                    <p:anim calcmode="lin" valueType="num">
                                      <p:cBhvr>
                                        <p:cTn id="142" dur="500" fill="hold"/>
                                        <p:tgtEl>
                                          <p:spTgt spid="16">
                                            <p:graphicEl>
                                              <a:dgm id="{1ACB27CE-16A4-47A0-B1B3-A75D6BC0E8C2}"/>
                                            </p:graphicEl>
                                          </p:spTgt>
                                        </p:tgtEl>
                                        <p:attrNameLst>
                                          <p:attrName>ppt_h</p:attrName>
                                        </p:attrNameLst>
                                      </p:cBhvr>
                                      <p:tavLst>
                                        <p:tav tm="0">
                                          <p:val>
                                            <p:fltVal val="0"/>
                                          </p:val>
                                        </p:tav>
                                        <p:tav tm="100000">
                                          <p:val>
                                            <p:strVal val="#ppt_h"/>
                                          </p:val>
                                        </p:tav>
                                      </p:tavLst>
                                    </p:anim>
                                    <p:animEffect transition="in" filter="fade">
                                      <p:cBhvr>
                                        <p:cTn id="143" dur="500"/>
                                        <p:tgtEl>
                                          <p:spTgt spid="16">
                                            <p:graphicEl>
                                              <a:dgm id="{1ACB27CE-16A4-47A0-B1B3-A75D6BC0E8C2}"/>
                                            </p:graphicEl>
                                          </p:spTgt>
                                        </p:tgtEl>
                                      </p:cBhvr>
                                    </p:animEffect>
                                  </p:childTnLst>
                                </p:cTn>
                              </p:par>
                            </p:childTnLst>
                          </p:cTn>
                        </p:par>
                        <p:par>
                          <p:cTn id="144" fill="hold">
                            <p:stCondLst>
                              <p:cond delay="12000"/>
                            </p:stCondLst>
                            <p:childTnLst>
                              <p:par>
                                <p:cTn id="145" presetID="53" presetClass="entr" presetSubtype="16" fill="hold" grpId="0" nodeType="afterEffect">
                                  <p:stCondLst>
                                    <p:cond delay="0"/>
                                  </p:stCondLst>
                                  <p:childTnLst>
                                    <p:set>
                                      <p:cBhvr>
                                        <p:cTn id="146" dur="1" fill="hold">
                                          <p:stCondLst>
                                            <p:cond delay="0"/>
                                          </p:stCondLst>
                                        </p:cTn>
                                        <p:tgtEl>
                                          <p:spTgt spid="16">
                                            <p:graphicEl>
                                              <a:dgm id="{2FE4A122-15FA-4CC1-95A1-1D87DD710C63}"/>
                                            </p:graphicEl>
                                          </p:spTgt>
                                        </p:tgtEl>
                                        <p:attrNameLst>
                                          <p:attrName>style.visibility</p:attrName>
                                        </p:attrNameLst>
                                      </p:cBhvr>
                                      <p:to>
                                        <p:strVal val="visible"/>
                                      </p:to>
                                    </p:set>
                                    <p:anim calcmode="lin" valueType="num">
                                      <p:cBhvr>
                                        <p:cTn id="147" dur="500" fill="hold"/>
                                        <p:tgtEl>
                                          <p:spTgt spid="16">
                                            <p:graphicEl>
                                              <a:dgm id="{2FE4A122-15FA-4CC1-95A1-1D87DD710C63}"/>
                                            </p:graphicEl>
                                          </p:spTgt>
                                        </p:tgtEl>
                                        <p:attrNameLst>
                                          <p:attrName>ppt_w</p:attrName>
                                        </p:attrNameLst>
                                      </p:cBhvr>
                                      <p:tavLst>
                                        <p:tav tm="0">
                                          <p:val>
                                            <p:fltVal val="0"/>
                                          </p:val>
                                        </p:tav>
                                        <p:tav tm="100000">
                                          <p:val>
                                            <p:strVal val="#ppt_w"/>
                                          </p:val>
                                        </p:tav>
                                      </p:tavLst>
                                    </p:anim>
                                    <p:anim calcmode="lin" valueType="num">
                                      <p:cBhvr>
                                        <p:cTn id="148" dur="500" fill="hold"/>
                                        <p:tgtEl>
                                          <p:spTgt spid="16">
                                            <p:graphicEl>
                                              <a:dgm id="{2FE4A122-15FA-4CC1-95A1-1D87DD710C63}"/>
                                            </p:graphicEl>
                                          </p:spTgt>
                                        </p:tgtEl>
                                        <p:attrNameLst>
                                          <p:attrName>ppt_h</p:attrName>
                                        </p:attrNameLst>
                                      </p:cBhvr>
                                      <p:tavLst>
                                        <p:tav tm="0">
                                          <p:val>
                                            <p:fltVal val="0"/>
                                          </p:val>
                                        </p:tav>
                                        <p:tav tm="100000">
                                          <p:val>
                                            <p:strVal val="#ppt_h"/>
                                          </p:val>
                                        </p:tav>
                                      </p:tavLst>
                                    </p:anim>
                                    <p:animEffect transition="in" filter="fade">
                                      <p:cBhvr>
                                        <p:cTn id="149" dur="500"/>
                                        <p:tgtEl>
                                          <p:spTgt spid="16">
                                            <p:graphicEl>
                                              <a:dgm id="{2FE4A122-15FA-4CC1-95A1-1D87DD710C63}"/>
                                            </p:graphicEl>
                                          </p:spTgt>
                                        </p:tgtEl>
                                      </p:cBhvr>
                                    </p:animEffect>
                                  </p:childTnLst>
                                </p:cTn>
                              </p:par>
                            </p:childTnLst>
                          </p:cTn>
                        </p:par>
                        <p:par>
                          <p:cTn id="150" fill="hold">
                            <p:stCondLst>
                              <p:cond delay="12500"/>
                            </p:stCondLst>
                            <p:childTnLst>
                              <p:par>
                                <p:cTn id="151" presetID="53" presetClass="entr" presetSubtype="16" fill="hold" grpId="0" nodeType="afterEffect">
                                  <p:stCondLst>
                                    <p:cond delay="0"/>
                                  </p:stCondLst>
                                  <p:childTnLst>
                                    <p:set>
                                      <p:cBhvr>
                                        <p:cTn id="152" dur="1" fill="hold">
                                          <p:stCondLst>
                                            <p:cond delay="0"/>
                                          </p:stCondLst>
                                        </p:cTn>
                                        <p:tgtEl>
                                          <p:spTgt spid="16">
                                            <p:graphicEl>
                                              <a:dgm id="{1E4B3D3F-DBB4-4E09-B7A1-EF447B6D5E90}"/>
                                            </p:graphicEl>
                                          </p:spTgt>
                                        </p:tgtEl>
                                        <p:attrNameLst>
                                          <p:attrName>style.visibility</p:attrName>
                                        </p:attrNameLst>
                                      </p:cBhvr>
                                      <p:to>
                                        <p:strVal val="visible"/>
                                      </p:to>
                                    </p:set>
                                    <p:anim calcmode="lin" valueType="num">
                                      <p:cBhvr>
                                        <p:cTn id="153" dur="500" fill="hold"/>
                                        <p:tgtEl>
                                          <p:spTgt spid="16">
                                            <p:graphicEl>
                                              <a:dgm id="{1E4B3D3F-DBB4-4E09-B7A1-EF447B6D5E90}"/>
                                            </p:graphicEl>
                                          </p:spTgt>
                                        </p:tgtEl>
                                        <p:attrNameLst>
                                          <p:attrName>ppt_w</p:attrName>
                                        </p:attrNameLst>
                                      </p:cBhvr>
                                      <p:tavLst>
                                        <p:tav tm="0">
                                          <p:val>
                                            <p:fltVal val="0"/>
                                          </p:val>
                                        </p:tav>
                                        <p:tav tm="100000">
                                          <p:val>
                                            <p:strVal val="#ppt_w"/>
                                          </p:val>
                                        </p:tav>
                                      </p:tavLst>
                                    </p:anim>
                                    <p:anim calcmode="lin" valueType="num">
                                      <p:cBhvr>
                                        <p:cTn id="154" dur="500" fill="hold"/>
                                        <p:tgtEl>
                                          <p:spTgt spid="16">
                                            <p:graphicEl>
                                              <a:dgm id="{1E4B3D3F-DBB4-4E09-B7A1-EF447B6D5E90}"/>
                                            </p:graphicEl>
                                          </p:spTgt>
                                        </p:tgtEl>
                                        <p:attrNameLst>
                                          <p:attrName>ppt_h</p:attrName>
                                        </p:attrNameLst>
                                      </p:cBhvr>
                                      <p:tavLst>
                                        <p:tav tm="0">
                                          <p:val>
                                            <p:fltVal val="0"/>
                                          </p:val>
                                        </p:tav>
                                        <p:tav tm="100000">
                                          <p:val>
                                            <p:strVal val="#ppt_h"/>
                                          </p:val>
                                        </p:tav>
                                      </p:tavLst>
                                    </p:anim>
                                    <p:animEffect transition="in" filter="fade">
                                      <p:cBhvr>
                                        <p:cTn id="155" dur="500"/>
                                        <p:tgtEl>
                                          <p:spTgt spid="16">
                                            <p:graphicEl>
                                              <a:dgm id="{1E4B3D3F-DBB4-4E09-B7A1-EF447B6D5E90}"/>
                                            </p:graphicEl>
                                          </p:spTgt>
                                        </p:tgtEl>
                                      </p:cBhvr>
                                    </p:animEffect>
                                  </p:childTnLst>
                                </p:cTn>
                              </p:par>
                            </p:childTnLst>
                          </p:cTn>
                        </p:par>
                        <p:par>
                          <p:cTn id="156" fill="hold">
                            <p:stCondLst>
                              <p:cond delay="13000"/>
                            </p:stCondLst>
                            <p:childTnLst>
                              <p:par>
                                <p:cTn id="157" presetID="10" presetClass="entr" presetSubtype="0" fill="hold" grpId="0" nodeType="afterEffect">
                                  <p:stCondLst>
                                    <p:cond delay="0"/>
                                  </p:stCondLst>
                                  <p:childTnLst>
                                    <p:set>
                                      <p:cBhvr>
                                        <p:cTn id="158" dur="1" fill="hold">
                                          <p:stCondLst>
                                            <p:cond delay="0"/>
                                          </p:stCondLst>
                                        </p:cTn>
                                        <p:tgtEl>
                                          <p:spTgt spid="19"/>
                                        </p:tgtEl>
                                        <p:attrNameLst>
                                          <p:attrName>style.visibility</p:attrName>
                                        </p:attrNameLst>
                                      </p:cBhvr>
                                      <p:to>
                                        <p:strVal val="visible"/>
                                      </p:to>
                                    </p:set>
                                    <p:animEffect transition="in" filter="fade">
                                      <p:cBhvr>
                                        <p:cTn id="159" dur="500"/>
                                        <p:tgtEl>
                                          <p:spTgt spid="19"/>
                                        </p:tgtEl>
                                      </p:cBhvr>
                                    </p:animEffect>
                                  </p:childTnLst>
                                </p:cTn>
                              </p:par>
                            </p:childTnLst>
                          </p:cTn>
                        </p:par>
                        <p:par>
                          <p:cTn id="160" fill="hold">
                            <p:stCondLst>
                              <p:cond delay="13500"/>
                            </p:stCondLst>
                            <p:childTnLst>
                              <p:par>
                                <p:cTn id="161" presetID="22" presetClass="entr" presetSubtype="4" fill="hold" nodeType="afterEffect">
                                  <p:stCondLst>
                                    <p:cond delay="0"/>
                                  </p:stCondLst>
                                  <p:childTnLst>
                                    <p:set>
                                      <p:cBhvr>
                                        <p:cTn id="162" dur="1" fill="hold">
                                          <p:stCondLst>
                                            <p:cond delay="0"/>
                                          </p:stCondLst>
                                        </p:cTn>
                                        <p:tgtEl>
                                          <p:spTgt spid="18"/>
                                        </p:tgtEl>
                                        <p:attrNameLst>
                                          <p:attrName>style.visibility</p:attrName>
                                        </p:attrNameLst>
                                      </p:cBhvr>
                                      <p:to>
                                        <p:strVal val="visible"/>
                                      </p:to>
                                    </p:set>
                                    <p:animEffect transition="in" filter="wipe(down)">
                                      <p:cBhvr>
                                        <p:cTn id="163" dur="500"/>
                                        <p:tgtEl>
                                          <p:spTgt spid="18"/>
                                        </p:tgtEl>
                                      </p:cBhvr>
                                    </p:animEffect>
                                  </p:childTnLst>
                                </p:cTn>
                              </p:par>
                            </p:childTnLst>
                          </p:cTn>
                        </p:par>
                        <p:par>
                          <p:cTn id="164" fill="hold">
                            <p:stCondLst>
                              <p:cond delay="14000"/>
                            </p:stCondLst>
                            <p:childTnLst>
                              <p:par>
                                <p:cTn id="165" presetID="10" presetClass="entr" presetSubtype="0" fill="hold" grpId="0" nodeType="after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fade">
                                      <p:cBhvr>
                                        <p:cTn id="167" dur="500"/>
                                        <p:tgtEl>
                                          <p:spTgt spid="26"/>
                                        </p:tgtEl>
                                      </p:cBhvr>
                                    </p:animEffect>
                                  </p:childTnLst>
                                </p:cTn>
                              </p:par>
                            </p:childTnLst>
                          </p:cTn>
                        </p:par>
                        <p:par>
                          <p:cTn id="168" fill="hold">
                            <p:stCondLst>
                              <p:cond delay="14500"/>
                            </p:stCondLst>
                            <p:childTnLst>
                              <p:par>
                                <p:cTn id="169" presetID="22" presetClass="entr" presetSubtype="4" fill="hold" nodeType="afterEffect">
                                  <p:stCondLst>
                                    <p:cond delay="0"/>
                                  </p:stCondLst>
                                  <p:childTnLst>
                                    <p:set>
                                      <p:cBhvr>
                                        <p:cTn id="170" dur="1" fill="hold">
                                          <p:stCondLst>
                                            <p:cond delay="0"/>
                                          </p:stCondLst>
                                        </p:cTn>
                                        <p:tgtEl>
                                          <p:spTgt spid="28"/>
                                        </p:tgtEl>
                                        <p:attrNameLst>
                                          <p:attrName>style.visibility</p:attrName>
                                        </p:attrNameLst>
                                      </p:cBhvr>
                                      <p:to>
                                        <p:strVal val="visible"/>
                                      </p:to>
                                    </p:set>
                                    <p:animEffect transition="in" filter="wipe(down)">
                                      <p:cBhvr>
                                        <p:cTn id="171" dur="500"/>
                                        <p:tgtEl>
                                          <p:spTgt spid="28"/>
                                        </p:tgtEl>
                                      </p:cBhvr>
                                    </p:animEffect>
                                  </p:childTnLst>
                                </p:cTn>
                              </p:par>
                            </p:childTnLst>
                          </p:cTn>
                        </p:par>
                        <p:par>
                          <p:cTn id="172" fill="hold">
                            <p:stCondLst>
                              <p:cond delay="15000"/>
                            </p:stCondLst>
                            <p:childTnLst>
                              <p:par>
                                <p:cTn id="173" presetID="10" presetClass="entr" presetSubtype="0" fill="hold" grpId="0" nodeType="afterEffect">
                                  <p:stCondLst>
                                    <p:cond delay="0"/>
                                  </p:stCondLst>
                                  <p:childTnLst>
                                    <p:set>
                                      <p:cBhvr>
                                        <p:cTn id="174" dur="1" fill="hold">
                                          <p:stCondLst>
                                            <p:cond delay="0"/>
                                          </p:stCondLst>
                                        </p:cTn>
                                        <p:tgtEl>
                                          <p:spTgt spid="27"/>
                                        </p:tgtEl>
                                        <p:attrNameLst>
                                          <p:attrName>style.visibility</p:attrName>
                                        </p:attrNameLst>
                                      </p:cBhvr>
                                      <p:to>
                                        <p:strVal val="visible"/>
                                      </p:to>
                                    </p:set>
                                    <p:animEffect transition="in" filter="fade">
                                      <p:cBhvr>
                                        <p:cTn id="1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Graphic spid="16" grpId="0">
        <p:bldSub>
          <a:bldDgm bld="one"/>
        </p:bldSub>
      </p:bldGraphic>
      <p:bldP spid="25" grpId="0"/>
      <p:bldP spid="41"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580113" y="1383618"/>
            <a:ext cx="3125663" cy="2646295"/>
            <a:chOff x="5580112" y="1844823"/>
            <a:chExt cx="3125663" cy="3528393"/>
          </a:xfrm>
        </p:grpSpPr>
        <p:sp>
          <p:nvSpPr>
            <p:cNvPr id="3" name="Isosceles Triangle 2"/>
            <p:cNvSpPr/>
            <p:nvPr/>
          </p:nvSpPr>
          <p:spPr>
            <a:xfrm rot="16200000">
              <a:off x="5390011" y="2682998"/>
              <a:ext cx="668234" cy="288032"/>
            </a:xfrm>
            <a:prstGeom prst="triangle">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p:cNvSpPr/>
            <p:nvPr/>
          </p:nvSpPr>
          <p:spPr>
            <a:xfrm>
              <a:off x="5868144" y="1844823"/>
              <a:ext cx="2837631" cy="35283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6060613" y="3871061"/>
              <a:ext cx="2471825" cy="1251625"/>
            </a:xfrm>
            <a:prstGeom prst="rect">
              <a:avLst/>
            </a:prstGeom>
            <a:noFill/>
          </p:spPr>
          <p:txBody>
            <a:bodyPr wrap="square" rtlCol="0">
              <a:spAutoFit/>
            </a:bodyPr>
            <a:lstStyle/>
            <a:p>
              <a:r>
                <a:rPr lang="en-US" sz="1100" i="1" dirty="0" smtClean="0">
                  <a:solidFill>
                    <a:schemeClr val="bg1"/>
                  </a:solidFill>
                </a:rPr>
                <a:t>Contrary to popular belief </a:t>
              </a:r>
              <a:r>
                <a:rPr lang="en-US" sz="1100" dirty="0" smtClean="0">
                  <a:solidFill>
                    <a:schemeClr val="bg1"/>
                  </a:solidFill>
                </a:rPr>
                <a:t>It has roots in a piece of classical Latin literature from 45 BC. Contrary to popular belief It has roots in a piece of classical Latin literature from 45 BC. </a:t>
              </a:r>
              <a:endParaRPr lang="en-US" sz="1100" dirty="0">
                <a:solidFill>
                  <a:schemeClr val="bg1"/>
                </a:solidFill>
                <a:latin typeface="Signika Negative" pitchFamily="2" charset="0"/>
              </a:endParaRPr>
            </a:p>
          </p:txBody>
        </p:sp>
        <p:sp>
          <p:nvSpPr>
            <p:cNvPr id="4" name="Rectangle 3"/>
            <p:cNvSpPr/>
            <p:nvPr/>
          </p:nvSpPr>
          <p:spPr>
            <a:xfrm>
              <a:off x="6072829" y="2070667"/>
              <a:ext cx="2502024" cy="1764585"/>
            </a:xfrm>
            <a:prstGeom prst="rect">
              <a:avLst/>
            </a:prstGeom>
          </p:spPr>
          <p:txBody>
            <a:bodyPr wrap="square">
              <a:spAutoFit/>
            </a:bodyPr>
            <a:lstStyle/>
            <a:p>
              <a:r>
                <a:rPr lang="en-US" sz="2000" b="1" dirty="0">
                  <a:solidFill>
                    <a:schemeClr val="bg1"/>
                  </a:solidFill>
                  <a:latin typeface="Signika Negative" pitchFamily="2" charset="0"/>
                </a:rPr>
                <a:t>Growth is never by mere chance; it is the result of forces working together.</a:t>
              </a:r>
            </a:p>
          </p:txBody>
        </p:sp>
      </p:grpSp>
    </p:spTree>
    <p:extLst>
      <p:ext uri="{BB962C8B-B14F-4D97-AF65-F5344CB8AC3E}">
        <p14:creationId xmlns:p14="http://schemas.microsoft.com/office/powerpoint/2010/main" val="27713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 y="-1"/>
            <a:ext cx="9144002" cy="2552687"/>
          </a:xfrm>
          <a:prstGeom prst="rect">
            <a:avLst/>
          </a:prstGeom>
          <a:pattFill prst="pct90">
            <a:fgClr>
              <a:srgbClr val="D1493B"/>
            </a:fgClr>
            <a:bgClr>
              <a:srgbClr val="D7615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939465" y="3324119"/>
            <a:ext cx="1666173" cy="400644"/>
            <a:chOff x="1177635" y="4659129"/>
            <a:chExt cx="1666173" cy="534192"/>
          </a:xfrm>
        </p:grpSpPr>
        <p:sp>
          <p:nvSpPr>
            <p:cNvPr id="11" name="TextBox 10"/>
            <p:cNvSpPr txBox="1"/>
            <p:nvPr/>
          </p:nvSpPr>
          <p:spPr>
            <a:xfrm>
              <a:off x="1177635" y="4659129"/>
              <a:ext cx="1666173" cy="410370"/>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Indio Lempira</a:t>
              </a:r>
              <a:endParaRPr lang="en-US" sz="1400" b="1" dirty="0">
                <a:solidFill>
                  <a:schemeClr val="tx1">
                    <a:lumMod val="65000"/>
                    <a:lumOff val="35000"/>
                  </a:schemeClr>
                </a:solidFill>
                <a:latin typeface="Signika Negative" pitchFamily="2" charset="0"/>
              </a:endParaRPr>
            </a:p>
          </p:txBody>
        </p:sp>
        <p:sp>
          <p:nvSpPr>
            <p:cNvPr id="12" name="TextBox 11"/>
            <p:cNvSpPr txBox="1"/>
            <p:nvPr/>
          </p:nvSpPr>
          <p:spPr>
            <a:xfrm>
              <a:off x="1177635" y="4885545"/>
              <a:ext cx="1666173" cy="307776"/>
            </a:xfrm>
            <a:prstGeom prst="rect">
              <a:avLst/>
            </a:prstGeom>
            <a:noFill/>
          </p:spPr>
          <p:txBody>
            <a:bodyPr wrap="square" rtlCol="0">
              <a:spAutoFit/>
            </a:bodyPr>
            <a:lstStyle/>
            <a:p>
              <a:r>
                <a:rPr lang="en-US" sz="900" i="1" dirty="0" smtClean="0">
                  <a:solidFill>
                    <a:schemeClr val="bg1">
                      <a:lumMod val="65000"/>
                    </a:schemeClr>
                  </a:solidFill>
                  <a:latin typeface="Signika Negative" pitchFamily="2" charset="0"/>
                </a:rPr>
                <a:t>Senior Developer</a:t>
              </a:r>
              <a:endParaRPr lang="en-US" sz="900" i="1" dirty="0">
                <a:solidFill>
                  <a:schemeClr val="bg1">
                    <a:lumMod val="65000"/>
                  </a:schemeClr>
                </a:solidFill>
                <a:latin typeface="Signika Negative" pitchFamily="2" charset="0"/>
              </a:endParaRPr>
            </a:p>
          </p:txBody>
        </p:sp>
      </p:grpSp>
      <p:sp>
        <p:nvSpPr>
          <p:cNvPr id="13" name="TextBox 12"/>
          <p:cNvSpPr txBox="1"/>
          <p:nvPr/>
        </p:nvSpPr>
        <p:spPr>
          <a:xfrm>
            <a:off x="939465" y="3731136"/>
            <a:ext cx="1666173"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It has roots in a piece of classical Latin literature from 45 BC.</a:t>
            </a:r>
            <a:endParaRPr lang="en-US" sz="900" b="1" dirty="0">
              <a:solidFill>
                <a:schemeClr val="bg1">
                  <a:lumMod val="65000"/>
                </a:schemeClr>
              </a:solidFill>
              <a:latin typeface="Signika Negative" pitchFamily="2" charset="0"/>
            </a:endParaRPr>
          </a:p>
        </p:txBody>
      </p:sp>
      <p:grpSp>
        <p:nvGrpSpPr>
          <p:cNvPr id="3" name="Group 2"/>
          <p:cNvGrpSpPr/>
          <p:nvPr/>
        </p:nvGrpSpPr>
        <p:grpSpPr>
          <a:xfrm>
            <a:off x="2799096" y="3324115"/>
            <a:ext cx="1666173" cy="400644"/>
            <a:chOff x="3811160" y="4659124"/>
            <a:chExt cx="1666173" cy="534192"/>
          </a:xfrm>
        </p:grpSpPr>
        <p:sp>
          <p:nvSpPr>
            <p:cNvPr id="20" name="TextBox 19"/>
            <p:cNvSpPr txBox="1"/>
            <p:nvPr/>
          </p:nvSpPr>
          <p:spPr>
            <a:xfrm>
              <a:off x="3811160" y="4659124"/>
              <a:ext cx="1666173" cy="410369"/>
            </a:xfrm>
            <a:prstGeom prst="rect">
              <a:avLst/>
            </a:prstGeom>
            <a:noFill/>
          </p:spPr>
          <p:txBody>
            <a:bodyPr wrap="square" rtlCol="0">
              <a:spAutoFit/>
            </a:bodyPr>
            <a:lstStyle/>
            <a:p>
              <a:r>
                <a:rPr lang="en-US" sz="1400" b="1" dirty="0" err="1" smtClean="0">
                  <a:solidFill>
                    <a:schemeClr val="tx1">
                      <a:lumMod val="65000"/>
                      <a:lumOff val="35000"/>
                    </a:schemeClr>
                  </a:solidFill>
                  <a:latin typeface="Signika Negative" pitchFamily="2" charset="0"/>
                </a:rPr>
                <a:t>Florinda</a:t>
              </a:r>
              <a:r>
                <a:rPr lang="en-US" sz="1400" b="1" dirty="0" smtClean="0">
                  <a:solidFill>
                    <a:schemeClr val="tx1">
                      <a:lumMod val="65000"/>
                      <a:lumOff val="35000"/>
                    </a:schemeClr>
                  </a:solidFill>
                  <a:latin typeface="Signika Negative" pitchFamily="2" charset="0"/>
                </a:rPr>
                <a:t> Meza</a:t>
              </a:r>
              <a:endParaRPr lang="en-US" sz="1400" b="1" dirty="0">
                <a:solidFill>
                  <a:schemeClr val="tx1">
                    <a:lumMod val="65000"/>
                    <a:lumOff val="35000"/>
                  </a:schemeClr>
                </a:solidFill>
                <a:latin typeface="Signika Negative" pitchFamily="2" charset="0"/>
              </a:endParaRPr>
            </a:p>
          </p:txBody>
        </p:sp>
        <p:sp>
          <p:nvSpPr>
            <p:cNvPr id="21" name="TextBox 20"/>
            <p:cNvSpPr txBox="1"/>
            <p:nvPr/>
          </p:nvSpPr>
          <p:spPr>
            <a:xfrm>
              <a:off x="3811160" y="4885540"/>
              <a:ext cx="1666173" cy="307776"/>
            </a:xfrm>
            <a:prstGeom prst="rect">
              <a:avLst/>
            </a:prstGeom>
            <a:noFill/>
          </p:spPr>
          <p:txBody>
            <a:bodyPr wrap="square" rtlCol="0">
              <a:spAutoFit/>
            </a:bodyPr>
            <a:lstStyle/>
            <a:p>
              <a:r>
                <a:rPr lang="en-US" sz="900" i="1" smtClean="0">
                  <a:solidFill>
                    <a:schemeClr val="bg1">
                      <a:lumMod val="65000"/>
                    </a:schemeClr>
                  </a:solidFill>
                  <a:latin typeface="Signika Negative" pitchFamily="2" charset="0"/>
                </a:rPr>
                <a:t>Graphic Designer</a:t>
              </a:r>
              <a:endParaRPr lang="en-US" sz="900" i="1">
                <a:solidFill>
                  <a:schemeClr val="bg1">
                    <a:lumMod val="65000"/>
                  </a:schemeClr>
                </a:solidFill>
                <a:latin typeface="Signika Negative" pitchFamily="2" charset="0"/>
              </a:endParaRPr>
            </a:p>
          </p:txBody>
        </p:sp>
      </p:grpSp>
      <p:sp>
        <p:nvSpPr>
          <p:cNvPr id="22" name="TextBox 21"/>
          <p:cNvSpPr txBox="1"/>
          <p:nvPr/>
        </p:nvSpPr>
        <p:spPr>
          <a:xfrm>
            <a:off x="2799096" y="3731136"/>
            <a:ext cx="1666173"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It has roots in a piece of classical Latin literature from 45 BC.</a:t>
            </a:r>
            <a:endParaRPr lang="en-US" sz="900" b="1" dirty="0">
              <a:solidFill>
                <a:schemeClr val="bg1">
                  <a:lumMod val="65000"/>
                </a:schemeClr>
              </a:solidFill>
              <a:latin typeface="Signika Negative" pitchFamily="2" charset="0"/>
            </a:endParaRPr>
          </a:p>
        </p:txBody>
      </p:sp>
      <p:grpSp>
        <p:nvGrpSpPr>
          <p:cNvPr id="4" name="Group 3"/>
          <p:cNvGrpSpPr/>
          <p:nvPr/>
        </p:nvGrpSpPr>
        <p:grpSpPr>
          <a:xfrm>
            <a:off x="4643588" y="3324115"/>
            <a:ext cx="1666173" cy="400644"/>
            <a:chOff x="6259432" y="4659124"/>
            <a:chExt cx="1666173" cy="534192"/>
          </a:xfrm>
        </p:grpSpPr>
        <p:sp>
          <p:nvSpPr>
            <p:cNvPr id="28" name="TextBox 27"/>
            <p:cNvSpPr txBox="1"/>
            <p:nvPr/>
          </p:nvSpPr>
          <p:spPr>
            <a:xfrm>
              <a:off x="6259432" y="4659124"/>
              <a:ext cx="1666173" cy="410369"/>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Chico </a:t>
              </a:r>
              <a:r>
                <a:rPr lang="en-US" sz="1400" b="1" dirty="0" err="1" smtClean="0">
                  <a:solidFill>
                    <a:schemeClr val="tx1">
                      <a:lumMod val="65000"/>
                      <a:lumOff val="35000"/>
                    </a:schemeClr>
                  </a:solidFill>
                  <a:latin typeface="Signika Negative" pitchFamily="2" charset="0"/>
                </a:rPr>
                <a:t>Morazan</a:t>
              </a:r>
              <a:endParaRPr lang="en-US" sz="1400" b="1" dirty="0">
                <a:solidFill>
                  <a:schemeClr val="tx1">
                    <a:lumMod val="65000"/>
                    <a:lumOff val="35000"/>
                  </a:schemeClr>
                </a:solidFill>
                <a:latin typeface="Signika Negative" pitchFamily="2" charset="0"/>
              </a:endParaRPr>
            </a:p>
          </p:txBody>
        </p:sp>
        <p:sp>
          <p:nvSpPr>
            <p:cNvPr id="29" name="TextBox 28"/>
            <p:cNvSpPr txBox="1"/>
            <p:nvPr/>
          </p:nvSpPr>
          <p:spPr>
            <a:xfrm>
              <a:off x="6259432" y="4885540"/>
              <a:ext cx="1666173" cy="307776"/>
            </a:xfrm>
            <a:prstGeom prst="rect">
              <a:avLst/>
            </a:prstGeom>
            <a:noFill/>
          </p:spPr>
          <p:txBody>
            <a:bodyPr wrap="square" rtlCol="0">
              <a:spAutoFit/>
            </a:bodyPr>
            <a:lstStyle/>
            <a:p>
              <a:r>
                <a:rPr lang="en-US" sz="900" i="1" dirty="0" smtClean="0">
                  <a:solidFill>
                    <a:schemeClr val="bg1">
                      <a:lumMod val="65000"/>
                    </a:schemeClr>
                  </a:solidFill>
                  <a:latin typeface="Signika Negative" pitchFamily="2" charset="0"/>
                </a:rPr>
                <a:t>Community Manager</a:t>
              </a:r>
              <a:endParaRPr lang="en-US" sz="900" i="1" dirty="0">
                <a:solidFill>
                  <a:schemeClr val="bg1">
                    <a:lumMod val="65000"/>
                  </a:schemeClr>
                </a:solidFill>
                <a:latin typeface="Signika Negative" pitchFamily="2" charset="0"/>
              </a:endParaRPr>
            </a:p>
          </p:txBody>
        </p:sp>
      </p:grpSp>
      <p:sp>
        <p:nvSpPr>
          <p:cNvPr id="30" name="TextBox 29"/>
          <p:cNvSpPr txBox="1"/>
          <p:nvPr/>
        </p:nvSpPr>
        <p:spPr>
          <a:xfrm>
            <a:off x="4643588" y="3731136"/>
            <a:ext cx="1666173"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It has roots in a piece of classical Latin literature from 45 BC.</a:t>
            </a:r>
            <a:endParaRPr lang="en-US" sz="900" b="1" dirty="0">
              <a:solidFill>
                <a:schemeClr val="bg1">
                  <a:lumMod val="65000"/>
                </a:schemeClr>
              </a:solidFill>
              <a:latin typeface="Signika Negative" pitchFamily="2" charset="0"/>
            </a:endParaRPr>
          </a:p>
        </p:txBody>
      </p:sp>
      <p:sp>
        <p:nvSpPr>
          <p:cNvPr id="5" name="Subtitle 2"/>
          <p:cNvSpPr txBox="1">
            <a:spLocks/>
          </p:cNvSpPr>
          <p:nvPr/>
        </p:nvSpPr>
        <p:spPr>
          <a:xfrm>
            <a:off x="1801909" y="357504"/>
            <a:ext cx="5540181"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7200" b="1" spc="-150" dirty="0" smtClean="0">
                <a:solidFill>
                  <a:schemeClr val="bg1"/>
                </a:solidFill>
                <a:latin typeface="Signika Negative" pitchFamily="2" charset="0"/>
                <a:ea typeface="Franchise" pitchFamily="49" charset="0"/>
              </a:rPr>
              <a:t>OUR TEAM</a:t>
            </a:r>
            <a:endParaRPr lang="en-US" sz="7200" b="1" spc="-150" dirty="0">
              <a:solidFill>
                <a:schemeClr val="bg1"/>
              </a:solidFill>
              <a:latin typeface="Signika Negative" pitchFamily="2" charset="0"/>
              <a:ea typeface="Franchise" pitchFamily="49" charset="0"/>
            </a:endParaRPr>
          </a:p>
        </p:txBody>
      </p:sp>
      <p:sp>
        <p:nvSpPr>
          <p:cNvPr id="6" name="Subtitle 2"/>
          <p:cNvSpPr txBox="1">
            <a:spLocks/>
          </p:cNvSpPr>
          <p:nvPr/>
        </p:nvSpPr>
        <p:spPr>
          <a:xfrm>
            <a:off x="2359730" y="1275606"/>
            <a:ext cx="4424536" cy="324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smtClean="0">
                <a:solidFill>
                  <a:schemeClr val="bg1"/>
                </a:solidFill>
                <a:latin typeface="Ubuntu" pitchFamily="34" charset="0"/>
              </a:rPr>
              <a:t>yes we know, people say we are crazy</a:t>
            </a:r>
            <a:endParaRPr lang="en-US" sz="1200" dirty="0">
              <a:solidFill>
                <a:schemeClr val="bg1"/>
              </a:solidFill>
              <a:latin typeface="Ubuntu" pitchFamily="34" charset="0"/>
            </a:endParaRPr>
          </a:p>
        </p:txBody>
      </p:sp>
      <p:grpSp>
        <p:nvGrpSpPr>
          <p:cNvPr id="14" name="Group 13"/>
          <p:cNvGrpSpPr/>
          <p:nvPr/>
        </p:nvGrpSpPr>
        <p:grpSpPr>
          <a:xfrm>
            <a:off x="827584" y="1851670"/>
            <a:ext cx="1512000" cy="1440000"/>
            <a:chOff x="993745" y="2835541"/>
            <a:chExt cx="1877029" cy="1823583"/>
          </a:xfrm>
        </p:grpSpPr>
        <p:sp>
          <p:nvSpPr>
            <p:cNvPr id="8" name="Oval 7"/>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677646" y="1851670"/>
            <a:ext cx="1512000" cy="1440000"/>
            <a:chOff x="993745" y="2835541"/>
            <a:chExt cx="1877029" cy="1823583"/>
          </a:xfrm>
        </p:grpSpPr>
        <p:sp>
          <p:nvSpPr>
            <p:cNvPr id="16" name="Oval 15"/>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522138" y="1851670"/>
            <a:ext cx="1512000" cy="1440000"/>
            <a:chOff x="993745" y="2835541"/>
            <a:chExt cx="1877029" cy="1823583"/>
          </a:xfrm>
        </p:grpSpPr>
        <p:sp>
          <p:nvSpPr>
            <p:cNvPr id="24" name="Oval 23"/>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493650" y="3324115"/>
            <a:ext cx="1666173" cy="400644"/>
            <a:chOff x="6259432" y="4659124"/>
            <a:chExt cx="1666173" cy="534192"/>
          </a:xfrm>
        </p:grpSpPr>
        <p:sp>
          <p:nvSpPr>
            <p:cNvPr id="39" name="TextBox 38"/>
            <p:cNvSpPr txBox="1"/>
            <p:nvPr/>
          </p:nvSpPr>
          <p:spPr>
            <a:xfrm>
              <a:off x="6259432" y="4659124"/>
              <a:ext cx="1666173" cy="410369"/>
            </a:xfrm>
            <a:prstGeom prst="rect">
              <a:avLst/>
            </a:prstGeom>
            <a:noFill/>
          </p:spPr>
          <p:txBody>
            <a:bodyPr wrap="square" rtlCol="0">
              <a:spAutoFit/>
            </a:bodyPr>
            <a:lstStyle/>
            <a:p>
              <a:r>
                <a:rPr lang="en-US" sz="1400" b="1" dirty="0" err="1" smtClean="0">
                  <a:solidFill>
                    <a:schemeClr val="tx1">
                      <a:lumMod val="65000"/>
                      <a:lumOff val="35000"/>
                    </a:schemeClr>
                  </a:solidFill>
                  <a:latin typeface="Signika Negative" pitchFamily="2" charset="0"/>
                </a:rPr>
                <a:t>Calamaro</a:t>
              </a:r>
              <a:r>
                <a:rPr lang="en-US" sz="1400" b="1" dirty="0" smtClean="0">
                  <a:solidFill>
                    <a:schemeClr val="tx1">
                      <a:lumMod val="65000"/>
                      <a:lumOff val="35000"/>
                    </a:schemeClr>
                  </a:solidFill>
                  <a:latin typeface="Signika Negative" pitchFamily="2" charset="0"/>
                </a:rPr>
                <a:t> Ruiz</a:t>
              </a:r>
              <a:endParaRPr lang="en-US" sz="1400" b="1" dirty="0">
                <a:solidFill>
                  <a:schemeClr val="tx1">
                    <a:lumMod val="65000"/>
                    <a:lumOff val="35000"/>
                  </a:schemeClr>
                </a:solidFill>
                <a:latin typeface="Signika Negative" pitchFamily="2" charset="0"/>
              </a:endParaRPr>
            </a:p>
          </p:txBody>
        </p:sp>
        <p:sp>
          <p:nvSpPr>
            <p:cNvPr id="40" name="TextBox 39"/>
            <p:cNvSpPr txBox="1"/>
            <p:nvPr/>
          </p:nvSpPr>
          <p:spPr>
            <a:xfrm>
              <a:off x="6259432" y="4885540"/>
              <a:ext cx="1666173" cy="307776"/>
            </a:xfrm>
            <a:prstGeom prst="rect">
              <a:avLst/>
            </a:prstGeom>
            <a:noFill/>
          </p:spPr>
          <p:txBody>
            <a:bodyPr wrap="square" rtlCol="0">
              <a:spAutoFit/>
            </a:bodyPr>
            <a:lstStyle/>
            <a:p>
              <a:r>
                <a:rPr lang="en-US" sz="900" i="1" dirty="0" smtClean="0">
                  <a:solidFill>
                    <a:schemeClr val="bg1">
                      <a:lumMod val="65000"/>
                    </a:schemeClr>
                  </a:solidFill>
                  <a:latin typeface="Signika Negative" pitchFamily="2" charset="0"/>
                </a:rPr>
                <a:t>Community Manager</a:t>
              </a:r>
              <a:endParaRPr lang="en-US" sz="900" i="1" dirty="0">
                <a:solidFill>
                  <a:schemeClr val="bg1">
                    <a:lumMod val="65000"/>
                  </a:schemeClr>
                </a:solidFill>
                <a:latin typeface="Signika Negative" pitchFamily="2" charset="0"/>
              </a:endParaRPr>
            </a:p>
          </p:txBody>
        </p:sp>
      </p:grpSp>
      <p:sp>
        <p:nvSpPr>
          <p:cNvPr id="41" name="TextBox 40"/>
          <p:cNvSpPr txBox="1"/>
          <p:nvPr/>
        </p:nvSpPr>
        <p:spPr>
          <a:xfrm>
            <a:off x="6493650" y="3731136"/>
            <a:ext cx="1666173" cy="784830"/>
          </a:xfrm>
          <a:prstGeom prst="rect">
            <a:avLst/>
          </a:prstGeom>
          <a:noFill/>
        </p:spPr>
        <p:txBody>
          <a:bodyPr wrap="square" rtlCol="0">
            <a:spAutoFit/>
          </a:bodyPr>
          <a:lstStyle/>
          <a:p>
            <a:r>
              <a:rPr lang="en-US" sz="900" dirty="0" smtClean="0">
                <a:solidFill>
                  <a:schemeClr val="bg1">
                    <a:lumMod val="65000"/>
                  </a:schemeClr>
                </a:solidFill>
              </a:rPr>
              <a:t>Contrary to popular belief, Lorem Ipsum is not simply random text. It has roots in a piece of classical Latin literature from 45 BC.</a:t>
            </a:r>
            <a:endParaRPr lang="en-US" sz="900" b="1" dirty="0">
              <a:solidFill>
                <a:schemeClr val="bg1">
                  <a:lumMod val="65000"/>
                </a:schemeClr>
              </a:solidFill>
              <a:latin typeface="Signika Negative" pitchFamily="2" charset="0"/>
            </a:endParaRPr>
          </a:p>
        </p:txBody>
      </p:sp>
      <p:grpSp>
        <p:nvGrpSpPr>
          <p:cNvPr id="42" name="Group 41"/>
          <p:cNvGrpSpPr/>
          <p:nvPr/>
        </p:nvGrpSpPr>
        <p:grpSpPr>
          <a:xfrm>
            <a:off x="6372200" y="1851670"/>
            <a:ext cx="1512000" cy="1440000"/>
            <a:chOff x="993745" y="2835541"/>
            <a:chExt cx="1877029" cy="1823583"/>
          </a:xfrm>
        </p:grpSpPr>
        <p:sp>
          <p:nvSpPr>
            <p:cNvPr id="43" name="Oval 42"/>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Flowchart: Off-page Connector 48"/>
          <p:cNvSpPr/>
          <p:nvPr/>
        </p:nvSpPr>
        <p:spPr>
          <a:xfrm>
            <a:off x="8637215" y="181494"/>
            <a:ext cx="327273" cy="295200"/>
          </a:xfrm>
          <a:prstGeom prst="flowChartOffpageConnector">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02</a:t>
            </a:r>
            <a:endParaRPr lang="en-US" sz="1100" b="1" dirty="0"/>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2711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16" presetClass="entr" presetSubtype="21"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16" presetClass="entr" presetSubtype="21"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inVertical)">
                                      <p:cBhvr>
                                        <p:cTn id="47" dur="500"/>
                                        <p:tgtEl>
                                          <p:spTgt spid="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2500"/>
                            </p:stCondLst>
                            <p:childTnLst>
                              <p:par>
                                <p:cTn id="52" presetID="53" presetClass="entr" presetSubtype="16"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par>
                                <p:cTn id="57" presetID="16" presetClass="entr" presetSubtype="21"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arn(inVertical)">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30" grpId="0"/>
      <p:bldP spid="5" grpId="0"/>
      <p:bldP spid="6"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47738" y="3321854"/>
            <a:ext cx="2304382" cy="1338128"/>
            <a:chOff x="3617239" y="4123878"/>
            <a:chExt cx="1976619" cy="1784171"/>
          </a:xfrm>
        </p:grpSpPr>
        <p:sp>
          <p:nvSpPr>
            <p:cNvPr id="26" name="TextBox 25"/>
            <p:cNvSpPr txBox="1"/>
            <p:nvPr/>
          </p:nvSpPr>
          <p:spPr>
            <a:xfrm>
              <a:off x="3622150" y="4492277"/>
              <a:ext cx="1971708" cy="1415772"/>
            </a:xfrm>
            <a:prstGeom prst="rect">
              <a:avLst/>
            </a:prstGeom>
            <a:noFill/>
          </p:spPr>
          <p:txBody>
            <a:bodyPr wrap="square" rtlCol="0">
              <a:spAutoFit/>
            </a:bodyPr>
            <a:lstStyle/>
            <a:p>
              <a:r>
                <a:rPr lang="en-US" sz="1050" b="1" dirty="0" smtClean="0">
                  <a:solidFill>
                    <a:schemeClr val="bg1">
                      <a:lumMod val="65000"/>
                    </a:schemeClr>
                  </a:solidFill>
                </a:rPr>
                <a:t>Lorem Ipsum </a:t>
              </a:r>
              <a:r>
                <a:rPr lang="en-US" sz="1050" dirty="0" smtClean="0">
                  <a:solidFill>
                    <a:schemeClr val="bg1">
                      <a:lumMod val="65000"/>
                    </a:schemeClr>
                  </a:solidFill>
                </a:rPr>
                <a:t>has been the industry's standard dummy text ever since the 1500s, when an unknown printer took a galley of type and scrambled it to make a type specimen book. </a:t>
              </a:r>
              <a:endParaRPr lang="en-US" sz="1050" dirty="0">
                <a:solidFill>
                  <a:schemeClr val="bg1">
                    <a:lumMod val="65000"/>
                  </a:schemeClr>
                </a:solidFill>
              </a:endParaRPr>
            </a:p>
          </p:txBody>
        </p:sp>
        <p:sp>
          <p:nvSpPr>
            <p:cNvPr id="21" name="Subtitle 2"/>
            <p:cNvSpPr txBox="1">
              <a:spLocks/>
            </p:cNvSpPr>
            <p:nvPr/>
          </p:nvSpPr>
          <p:spPr>
            <a:xfrm>
              <a:off x="3617239"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spc="-150" dirty="0" smtClean="0">
                  <a:solidFill>
                    <a:schemeClr val="tx1">
                      <a:lumMod val="65000"/>
                      <a:lumOff val="35000"/>
                    </a:schemeClr>
                  </a:solidFill>
                  <a:latin typeface="Signika Negative" pitchFamily="2" charset="0"/>
                  <a:ea typeface="Franchise" pitchFamily="49" charset="0"/>
                </a:rPr>
                <a:t>2.</a:t>
              </a:r>
            </a:p>
          </p:txBody>
        </p:sp>
      </p:grpSp>
      <p:grpSp>
        <p:nvGrpSpPr>
          <p:cNvPr id="2" name="Group 1"/>
          <p:cNvGrpSpPr/>
          <p:nvPr/>
        </p:nvGrpSpPr>
        <p:grpSpPr>
          <a:xfrm>
            <a:off x="858850" y="3321854"/>
            <a:ext cx="2317241" cy="1338128"/>
            <a:chOff x="1360215" y="4123878"/>
            <a:chExt cx="1987649" cy="1784171"/>
          </a:xfrm>
        </p:grpSpPr>
        <p:sp>
          <p:nvSpPr>
            <p:cNvPr id="19" name="TextBox 18"/>
            <p:cNvSpPr txBox="1"/>
            <p:nvPr/>
          </p:nvSpPr>
          <p:spPr>
            <a:xfrm>
              <a:off x="1376156" y="4492277"/>
              <a:ext cx="1971708" cy="1415772"/>
            </a:xfrm>
            <a:prstGeom prst="rect">
              <a:avLst/>
            </a:prstGeom>
            <a:noFill/>
          </p:spPr>
          <p:txBody>
            <a:bodyPr wrap="square" rtlCol="0">
              <a:spAutoFit/>
            </a:bodyPr>
            <a:lstStyle/>
            <a:p>
              <a:r>
                <a:rPr lang="en-US" sz="1050" b="1" dirty="0" smtClean="0">
                  <a:solidFill>
                    <a:schemeClr val="bg1">
                      <a:lumMod val="65000"/>
                    </a:schemeClr>
                  </a:solidFill>
                </a:rPr>
                <a:t>Lorem Ipsum </a:t>
              </a:r>
              <a:r>
                <a:rPr lang="en-US" sz="1050" dirty="0" smtClean="0">
                  <a:solidFill>
                    <a:schemeClr val="bg1">
                      <a:lumMod val="65000"/>
                    </a:schemeClr>
                  </a:solidFill>
                </a:rPr>
                <a:t>has been the industry's standard dummy text ever since the 1500s, when an unknown printer took a galley of type and scrambled it to make a type specimen book. </a:t>
              </a:r>
              <a:endParaRPr lang="en-US" sz="1050" dirty="0">
                <a:solidFill>
                  <a:schemeClr val="bg1">
                    <a:lumMod val="65000"/>
                  </a:schemeClr>
                </a:solidFill>
              </a:endParaRPr>
            </a:p>
          </p:txBody>
        </p:sp>
        <p:sp>
          <p:nvSpPr>
            <p:cNvPr id="20" name="Subtitle 2"/>
            <p:cNvSpPr txBox="1">
              <a:spLocks/>
            </p:cNvSpPr>
            <p:nvPr/>
          </p:nvSpPr>
          <p:spPr>
            <a:xfrm>
              <a:off x="1360215"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spc="-150" dirty="0" smtClean="0">
                  <a:solidFill>
                    <a:schemeClr val="tx1">
                      <a:lumMod val="65000"/>
                      <a:lumOff val="35000"/>
                    </a:schemeClr>
                  </a:solidFill>
                  <a:latin typeface="Signika Negative" pitchFamily="2" charset="0"/>
                  <a:ea typeface="Franchise" pitchFamily="49" charset="0"/>
                </a:rPr>
                <a:t>1.</a:t>
              </a:r>
            </a:p>
          </p:txBody>
        </p:sp>
      </p:grpSp>
      <p:sp>
        <p:nvSpPr>
          <p:cNvPr id="25"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Decoding Social Impact</a:t>
            </a:r>
          </a:p>
        </p:txBody>
      </p:sp>
      <p:sp>
        <p:nvSpPr>
          <p:cNvPr id="41" name="TextBox 40"/>
          <p:cNvSpPr txBox="1"/>
          <p:nvPr/>
        </p:nvSpPr>
        <p:spPr>
          <a:xfrm>
            <a:off x="874790" y="1101973"/>
            <a:ext cx="7513634"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cxnSp>
        <p:nvCxnSpPr>
          <p:cNvPr id="18" name="Straight Arrow Connector 17"/>
          <p:cNvCxnSpPr/>
          <p:nvPr/>
        </p:nvCxnSpPr>
        <p:spPr>
          <a:xfrm>
            <a:off x="3203848" y="3592785"/>
            <a:ext cx="0" cy="864096"/>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70258" y="3592785"/>
            <a:ext cx="0" cy="864096"/>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aphicFrame>
        <p:nvGraphicFramePr>
          <p:cNvPr id="14" name="Diagram 13"/>
          <p:cNvGraphicFramePr/>
          <p:nvPr>
            <p:extLst>
              <p:ext uri="{D42A27DB-BD31-4B8C-83A1-F6EECF244321}">
                <p14:modId xmlns:p14="http://schemas.microsoft.com/office/powerpoint/2010/main" val="2179046186"/>
              </p:ext>
            </p:extLst>
          </p:nvPr>
        </p:nvGraphicFramePr>
        <p:xfrm>
          <a:off x="968896" y="1707174"/>
          <a:ext cx="1877603" cy="1530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1524972997"/>
              </p:ext>
            </p:extLst>
          </p:nvPr>
        </p:nvGraphicFramePr>
        <p:xfrm>
          <a:off x="3218095" y="1577996"/>
          <a:ext cx="2506033" cy="17746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1736013806"/>
              </p:ext>
            </p:extLst>
          </p:nvPr>
        </p:nvGraphicFramePr>
        <p:xfrm>
          <a:off x="5522352" y="1563638"/>
          <a:ext cx="2722056" cy="166280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4" name="Group 3"/>
          <p:cNvGrpSpPr/>
          <p:nvPr/>
        </p:nvGrpSpPr>
        <p:grpSpPr>
          <a:xfrm>
            <a:off x="5925294" y="3321854"/>
            <a:ext cx="2319114" cy="1338128"/>
            <a:chOff x="5850596" y="4123878"/>
            <a:chExt cx="1989256" cy="1784171"/>
          </a:xfrm>
        </p:grpSpPr>
        <p:sp>
          <p:nvSpPr>
            <p:cNvPr id="27" name="TextBox 26"/>
            <p:cNvSpPr txBox="1"/>
            <p:nvPr/>
          </p:nvSpPr>
          <p:spPr>
            <a:xfrm>
              <a:off x="5868144" y="4492277"/>
              <a:ext cx="1971708" cy="1415772"/>
            </a:xfrm>
            <a:prstGeom prst="rect">
              <a:avLst/>
            </a:prstGeom>
            <a:noFill/>
          </p:spPr>
          <p:txBody>
            <a:bodyPr wrap="square" rtlCol="0">
              <a:spAutoFit/>
            </a:bodyPr>
            <a:lstStyle/>
            <a:p>
              <a:r>
                <a:rPr lang="en-US" sz="1050" b="1" dirty="0" smtClean="0">
                  <a:solidFill>
                    <a:schemeClr val="bg1">
                      <a:lumMod val="65000"/>
                    </a:schemeClr>
                  </a:solidFill>
                </a:rPr>
                <a:t>Lorem Ipsum </a:t>
              </a:r>
              <a:r>
                <a:rPr lang="en-US" sz="1050" dirty="0" smtClean="0">
                  <a:solidFill>
                    <a:schemeClr val="bg1">
                      <a:lumMod val="65000"/>
                    </a:schemeClr>
                  </a:solidFill>
                </a:rPr>
                <a:t>has been the industry's standard dummy text ever since the 1500s, when an unknown printer took a galley of type and scrambled it to make a type specimen book. </a:t>
              </a:r>
              <a:endParaRPr lang="en-US" sz="1050" dirty="0">
                <a:solidFill>
                  <a:schemeClr val="bg1">
                    <a:lumMod val="65000"/>
                  </a:schemeClr>
                </a:solidFill>
              </a:endParaRPr>
            </a:p>
          </p:txBody>
        </p:sp>
        <p:sp>
          <p:nvSpPr>
            <p:cNvPr id="22" name="Subtitle 2"/>
            <p:cNvSpPr txBox="1">
              <a:spLocks/>
            </p:cNvSpPr>
            <p:nvPr/>
          </p:nvSpPr>
          <p:spPr>
            <a:xfrm>
              <a:off x="5850596"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spc="-150" dirty="0">
                  <a:solidFill>
                    <a:schemeClr val="tx1">
                      <a:lumMod val="65000"/>
                      <a:lumOff val="35000"/>
                    </a:schemeClr>
                  </a:solidFill>
                  <a:latin typeface="Signika Negative" pitchFamily="2" charset="0"/>
                  <a:ea typeface="Franchise" pitchFamily="49" charset="0"/>
                </a:rPr>
                <a:t>3</a:t>
              </a:r>
              <a:r>
                <a:rPr lang="en-US" sz="2000" b="1" spc="-150" dirty="0" smtClean="0">
                  <a:solidFill>
                    <a:schemeClr val="tx1">
                      <a:lumMod val="65000"/>
                      <a:lumOff val="35000"/>
                    </a:schemeClr>
                  </a:solidFill>
                  <a:latin typeface="Signika Negative" pitchFamily="2" charset="0"/>
                  <a:ea typeface="Franchise" pitchFamily="49" charset="0"/>
                </a:rPr>
                <a:t>.</a:t>
              </a:r>
            </a:p>
          </p:txBody>
        </p:sp>
      </p:grpSp>
      <p:sp>
        <p:nvSpPr>
          <p:cNvPr id="23" name="Flowchart: Off-page Connector 22"/>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34</a:t>
            </a:r>
            <a:endParaRPr lang="en-US" sz="1100" b="1" dirty="0"/>
          </a:p>
        </p:txBody>
      </p:sp>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3709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graphicEl>
                                              <a:dgm id="{3504DB31-4071-4520-B3A6-42C90A444DFA}"/>
                                            </p:graphicEl>
                                          </p:spTgt>
                                        </p:tgtEl>
                                        <p:attrNameLst>
                                          <p:attrName>style.visibility</p:attrName>
                                        </p:attrNameLst>
                                      </p:cBhvr>
                                      <p:to>
                                        <p:strVal val="visible"/>
                                      </p:to>
                                    </p:set>
                                    <p:animEffect transition="in" filter="fade">
                                      <p:cBhvr>
                                        <p:cTn id="15" dur="500"/>
                                        <p:tgtEl>
                                          <p:spTgt spid="14">
                                            <p:graphicEl>
                                              <a:dgm id="{3504DB31-4071-4520-B3A6-42C90A444DFA}"/>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graphicEl>
                                              <a:dgm id="{38AED138-7E9F-4D17-8C00-1A54A0157ACD}"/>
                                            </p:graphicEl>
                                          </p:spTgt>
                                        </p:tgtEl>
                                        <p:attrNameLst>
                                          <p:attrName>style.visibility</p:attrName>
                                        </p:attrNameLst>
                                      </p:cBhvr>
                                      <p:to>
                                        <p:strVal val="visible"/>
                                      </p:to>
                                    </p:set>
                                    <p:animEffect transition="in" filter="fade">
                                      <p:cBhvr>
                                        <p:cTn id="19" dur="500"/>
                                        <p:tgtEl>
                                          <p:spTgt spid="14">
                                            <p:graphicEl>
                                              <a:dgm id="{38AED138-7E9F-4D17-8C00-1A54A0157ACD}"/>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graphicEl>
                                              <a:dgm id="{E300FB00-4B93-4E94-A78E-AD9F281E080B}"/>
                                            </p:graphicEl>
                                          </p:spTgt>
                                        </p:tgtEl>
                                        <p:attrNameLst>
                                          <p:attrName>style.visibility</p:attrName>
                                        </p:attrNameLst>
                                      </p:cBhvr>
                                      <p:to>
                                        <p:strVal val="visible"/>
                                      </p:to>
                                    </p:set>
                                    <p:animEffect transition="in" filter="fade">
                                      <p:cBhvr>
                                        <p:cTn id="23" dur="500"/>
                                        <p:tgtEl>
                                          <p:spTgt spid="14">
                                            <p:graphicEl>
                                              <a:dgm id="{E300FB00-4B93-4E94-A78E-AD9F281E080B}"/>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graphicEl>
                                              <a:dgm id="{73D34EB8-FAC1-4145-AA07-B146152380FE}"/>
                                            </p:graphicEl>
                                          </p:spTgt>
                                        </p:tgtEl>
                                        <p:attrNameLst>
                                          <p:attrName>style.visibility</p:attrName>
                                        </p:attrNameLst>
                                      </p:cBhvr>
                                      <p:to>
                                        <p:strVal val="visible"/>
                                      </p:to>
                                    </p:set>
                                    <p:animEffect transition="in" filter="fade">
                                      <p:cBhvr>
                                        <p:cTn id="27" dur="500"/>
                                        <p:tgtEl>
                                          <p:spTgt spid="14">
                                            <p:graphicEl>
                                              <a:dgm id="{73D34EB8-FAC1-4145-AA07-B146152380FE}"/>
                                            </p:graphic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graphicEl>
                                              <a:dgm id="{ECB7D694-EDA6-4916-867C-5192872F88B3}"/>
                                            </p:graphicEl>
                                          </p:spTgt>
                                        </p:tgtEl>
                                        <p:attrNameLst>
                                          <p:attrName>style.visibility</p:attrName>
                                        </p:attrNameLst>
                                      </p:cBhvr>
                                      <p:to>
                                        <p:strVal val="visible"/>
                                      </p:to>
                                    </p:set>
                                    <p:animEffect transition="in" filter="fade">
                                      <p:cBhvr>
                                        <p:cTn id="39" dur="500"/>
                                        <p:tgtEl>
                                          <p:spTgt spid="15">
                                            <p:graphicEl>
                                              <a:dgm id="{ECB7D694-EDA6-4916-867C-5192872F88B3}"/>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graphicEl>
                                              <a:dgm id="{B067A54F-C698-447E-A0F6-87123CB7871C}"/>
                                            </p:graphicEl>
                                          </p:spTgt>
                                        </p:tgtEl>
                                        <p:attrNameLst>
                                          <p:attrName>style.visibility</p:attrName>
                                        </p:attrNameLst>
                                      </p:cBhvr>
                                      <p:to>
                                        <p:strVal val="visible"/>
                                      </p:to>
                                    </p:set>
                                    <p:animEffect transition="in" filter="fade">
                                      <p:cBhvr>
                                        <p:cTn id="43" dur="500"/>
                                        <p:tgtEl>
                                          <p:spTgt spid="15">
                                            <p:graphicEl>
                                              <a:dgm id="{B067A54F-C698-447E-A0F6-87123CB7871C}"/>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5">
                                            <p:graphicEl>
                                              <a:dgm id="{AB0B2B14-8CA3-49D1-91C4-60BA4AC95E39}"/>
                                            </p:graphicEl>
                                          </p:spTgt>
                                        </p:tgtEl>
                                        <p:attrNameLst>
                                          <p:attrName>style.visibility</p:attrName>
                                        </p:attrNameLst>
                                      </p:cBhvr>
                                      <p:to>
                                        <p:strVal val="visible"/>
                                      </p:to>
                                    </p:set>
                                    <p:animEffect transition="in" filter="fade">
                                      <p:cBhvr>
                                        <p:cTn id="47" dur="500"/>
                                        <p:tgtEl>
                                          <p:spTgt spid="15">
                                            <p:graphicEl>
                                              <a:dgm id="{AB0B2B14-8CA3-49D1-91C4-60BA4AC95E39}"/>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
                                            <p:graphicEl>
                                              <a:dgm id="{2C110F43-41F4-44F0-94F7-EC55D59CF1F4}"/>
                                            </p:graphicEl>
                                          </p:spTgt>
                                        </p:tgtEl>
                                        <p:attrNameLst>
                                          <p:attrName>style.visibility</p:attrName>
                                        </p:attrNameLst>
                                      </p:cBhvr>
                                      <p:to>
                                        <p:strVal val="visible"/>
                                      </p:to>
                                    </p:set>
                                    <p:animEffect transition="in" filter="fade">
                                      <p:cBhvr>
                                        <p:cTn id="51" dur="500"/>
                                        <p:tgtEl>
                                          <p:spTgt spid="15">
                                            <p:graphicEl>
                                              <a:dgm id="{2C110F43-41F4-44F0-94F7-EC55D59CF1F4}"/>
                                            </p:graphic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7">
                                            <p:graphicEl>
                                              <a:dgm id="{49F7A701-2248-4F06-A731-0EA96DA6B9A6}"/>
                                            </p:graphicEl>
                                          </p:spTgt>
                                        </p:tgtEl>
                                        <p:attrNameLst>
                                          <p:attrName>style.visibility</p:attrName>
                                        </p:attrNameLst>
                                      </p:cBhvr>
                                      <p:to>
                                        <p:strVal val="visible"/>
                                      </p:to>
                                    </p:set>
                                    <p:animEffect transition="in" filter="fade">
                                      <p:cBhvr>
                                        <p:cTn id="63" dur="500"/>
                                        <p:tgtEl>
                                          <p:spTgt spid="17">
                                            <p:graphicEl>
                                              <a:dgm id="{49F7A701-2248-4F06-A731-0EA96DA6B9A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7">
                                            <p:graphicEl>
                                              <a:dgm id="{DE50A65E-5545-47A0-A8E9-8031FB38AE4E}"/>
                                            </p:graphicEl>
                                          </p:spTgt>
                                        </p:tgtEl>
                                        <p:attrNameLst>
                                          <p:attrName>style.visibility</p:attrName>
                                        </p:attrNameLst>
                                      </p:cBhvr>
                                      <p:to>
                                        <p:strVal val="visible"/>
                                      </p:to>
                                    </p:set>
                                    <p:animEffect transition="in" filter="fade">
                                      <p:cBhvr>
                                        <p:cTn id="67" dur="500"/>
                                        <p:tgtEl>
                                          <p:spTgt spid="17">
                                            <p:graphicEl>
                                              <a:dgm id="{DE50A65E-5545-47A0-A8E9-8031FB38AE4E}"/>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7">
                                            <p:graphicEl>
                                              <a:dgm id="{5C6563BD-E3F1-42AC-B437-5FC8E4F3D251}"/>
                                            </p:graphicEl>
                                          </p:spTgt>
                                        </p:tgtEl>
                                        <p:attrNameLst>
                                          <p:attrName>style.visibility</p:attrName>
                                        </p:attrNameLst>
                                      </p:cBhvr>
                                      <p:to>
                                        <p:strVal val="visible"/>
                                      </p:to>
                                    </p:set>
                                    <p:animEffect transition="in" filter="fade">
                                      <p:cBhvr>
                                        <p:cTn id="71" dur="500"/>
                                        <p:tgtEl>
                                          <p:spTgt spid="17">
                                            <p:graphicEl>
                                              <a:dgm id="{5C6563BD-E3F1-42AC-B437-5FC8E4F3D251}"/>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7">
                                            <p:graphicEl>
                                              <a:dgm id="{47372926-E9DC-4FDB-ACCC-9E714DECDC7C}"/>
                                            </p:graphicEl>
                                          </p:spTgt>
                                        </p:tgtEl>
                                        <p:attrNameLst>
                                          <p:attrName>style.visibility</p:attrName>
                                        </p:attrNameLst>
                                      </p:cBhvr>
                                      <p:to>
                                        <p:strVal val="visible"/>
                                      </p:to>
                                    </p:set>
                                    <p:animEffect transition="in" filter="fade">
                                      <p:cBhvr>
                                        <p:cTn id="75" dur="500"/>
                                        <p:tgtEl>
                                          <p:spTgt spid="17">
                                            <p:graphicEl>
                                              <a:dgm id="{47372926-E9DC-4FDB-ACCC-9E714DECDC7C}"/>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17">
                                            <p:graphicEl>
                                              <a:dgm id="{2A8241D1-8929-4E98-B2C3-BA5F55152A12}"/>
                                            </p:graphicEl>
                                          </p:spTgt>
                                        </p:tgtEl>
                                        <p:attrNameLst>
                                          <p:attrName>style.visibility</p:attrName>
                                        </p:attrNameLst>
                                      </p:cBhvr>
                                      <p:to>
                                        <p:strVal val="visible"/>
                                      </p:to>
                                    </p:set>
                                    <p:animEffect transition="in" filter="fade">
                                      <p:cBhvr>
                                        <p:cTn id="79" dur="500"/>
                                        <p:tgtEl>
                                          <p:spTgt spid="17">
                                            <p:graphicEl>
                                              <a:dgm id="{2A8241D1-8929-4E98-B2C3-BA5F55152A12}"/>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graphicEl>
                                              <a:dgm id="{9F60A84E-FB64-4C90-8D52-B40100ACAC07}"/>
                                            </p:graphicEl>
                                          </p:spTgt>
                                        </p:tgtEl>
                                        <p:attrNameLst>
                                          <p:attrName>style.visibility</p:attrName>
                                        </p:attrNameLst>
                                      </p:cBhvr>
                                      <p:to>
                                        <p:strVal val="visible"/>
                                      </p:to>
                                    </p:set>
                                    <p:animEffect transition="in" filter="fade">
                                      <p:cBhvr>
                                        <p:cTn id="83" dur="500"/>
                                        <p:tgtEl>
                                          <p:spTgt spid="17">
                                            <p:graphicEl>
                                              <a:dgm id="{9F60A84E-FB64-4C90-8D52-B40100ACAC07}"/>
                                            </p:graphic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Graphic spid="14" grpId="0">
        <p:bldSub>
          <a:bldDgm bld="one"/>
        </p:bldSub>
      </p:bldGraphic>
      <p:bldGraphic spid="15" grpId="0">
        <p:bldSub>
          <a:bldDgm bld="one"/>
        </p:bldSub>
      </p:bldGraphic>
      <p:bldGraphic spid="17"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6862" y="498984"/>
            <a:ext cx="712072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Hierarchical Graphic Sample</a:t>
            </a:r>
          </a:p>
        </p:txBody>
      </p:sp>
      <p:graphicFrame>
        <p:nvGraphicFramePr>
          <p:cNvPr id="42" name="Diagram 41"/>
          <p:cNvGraphicFramePr/>
          <p:nvPr>
            <p:extLst>
              <p:ext uri="{D42A27DB-BD31-4B8C-83A1-F6EECF244321}">
                <p14:modId xmlns:p14="http://schemas.microsoft.com/office/powerpoint/2010/main" val="353016825"/>
              </p:ext>
            </p:extLst>
          </p:nvPr>
        </p:nvGraphicFramePr>
        <p:xfrm>
          <a:off x="126436" y="1406530"/>
          <a:ext cx="5760640" cy="3109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 name="Picture 2"/>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1867925" y="2194458"/>
            <a:ext cx="212625" cy="25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2860176" y="1542753"/>
            <a:ext cx="263864" cy="27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1165224" y="2866724"/>
            <a:ext cx="263864" cy="20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5"/>
          <p:cNvPicPr>
            <a:picLocks noChangeAspect="1" noChangeArrowheads="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3879478" y="2203785"/>
            <a:ext cx="219886" cy="23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6"/>
          <p:cNvPicPr>
            <a:picLocks noChangeAspect="1" noChangeArrowheads="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2530236" y="2837554"/>
            <a:ext cx="239876" cy="25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7"/>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549766" y="3484479"/>
            <a:ext cx="218069" cy="23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3872018" y="2874784"/>
            <a:ext cx="239876" cy="19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9"/>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2528210" y="4117401"/>
            <a:ext cx="219886" cy="23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p:nvPr/>
        </p:nvGrpSpPr>
        <p:grpSpPr>
          <a:xfrm>
            <a:off x="5383021" y="1635646"/>
            <a:ext cx="2429339" cy="1223368"/>
            <a:chOff x="6027281" y="2348880"/>
            <a:chExt cx="2429339" cy="1631156"/>
          </a:xfrm>
        </p:grpSpPr>
        <p:sp>
          <p:nvSpPr>
            <p:cNvPr id="54" name="TextBox 53"/>
            <p:cNvSpPr txBox="1"/>
            <p:nvPr/>
          </p:nvSpPr>
          <p:spPr>
            <a:xfrm>
              <a:off x="6039977" y="2748930"/>
              <a:ext cx="2348447" cy="1231106"/>
            </a:xfrm>
            <a:prstGeom prst="rect">
              <a:avLst/>
            </a:prstGeom>
            <a:noFill/>
          </p:spPr>
          <p:txBody>
            <a:bodyPr wrap="square" rtlCol="0">
              <a:spAutoFit/>
            </a:bodyPr>
            <a:lstStyle/>
            <a:p>
              <a:pPr algn="just">
                <a:lnSpc>
                  <a:spcPct val="150000"/>
                </a:lnSpc>
              </a:pPr>
              <a:r>
                <a:rPr lang="en-US" sz="900" b="1" dirty="0">
                  <a:solidFill>
                    <a:schemeClr val="bg1">
                      <a:lumMod val="65000"/>
                    </a:schemeClr>
                  </a:solidFill>
                  <a:latin typeface="Ubuntu" pitchFamily="34" charset="0"/>
                </a:rPr>
                <a:t>Lorem Ipsum</a:t>
              </a:r>
              <a:r>
                <a:rPr lang="en-US" sz="900" dirty="0">
                  <a:solidFill>
                    <a:schemeClr val="bg1">
                      <a:lumMod val="65000"/>
                    </a:schemeClr>
                  </a:solidFill>
                  <a:latin typeface="Ubuntu" pitchFamily="34" charset="0"/>
                </a:rPr>
                <a:t> is simply dummy text of the printing and typesetting </a:t>
              </a:r>
              <a:r>
                <a:rPr lang="en-US" sz="900" dirty="0" smtClean="0">
                  <a:solidFill>
                    <a:schemeClr val="bg1">
                      <a:lumMod val="65000"/>
                    </a:schemeClr>
                  </a:solidFill>
                  <a:latin typeface="Ubuntu" pitchFamily="34" charset="0"/>
                </a:rPr>
                <a:t>industry. Lorem </a:t>
              </a:r>
              <a:r>
                <a:rPr lang="en-US" sz="900" dirty="0">
                  <a:solidFill>
                    <a:schemeClr val="bg1">
                      <a:lumMod val="65000"/>
                    </a:schemeClr>
                  </a:solidFill>
                  <a:latin typeface="Ubuntu" pitchFamily="34" charset="0"/>
                </a:rPr>
                <a:t>Ipsum has been the industry's standard dummy text ever since the </a:t>
              </a:r>
              <a:r>
                <a:rPr lang="en-US" sz="900" dirty="0" smtClean="0">
                  <a:solidFill>
                    <a:schemeClr val="bg1">
                      <a:lumMod val="65000"/>
                    </a:schemeClr>
                  </a:solidFill>
                  <a:latin typeface="Ubuntu" pitchFamily="34" charset="0"/>
                </a:rPr>
                <a:t>1500s.</a:t>
              </a:r>
            </a:p>
          </p:txBody>
        </p:sp>
        <p:sp>
          <p:nvSpPr>
            <p:cNvPr id="55" name="1 Título"/>
            <p:cNvSpPr txBox="1">
              <a:spLocks/>
            </p:cNvSpPr>
            <p:nvPr/>
          </p:nvSpPr>
          <p:spPr>
            <a:xfrm>
              <a:off x="6027281" y="2348880"/>
              <a:ext cx="2429339" cy="4344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smtClean="0">
                  <a:solidFill>
                    <a:schemeClr val="tx1">
                      <a:lumMod val="65000"/>
                      <a:lumOff val="35000"/>
                    </a:schemeClr>
                  </a:solidFill>
                  <a:latin typeface="Signika Negative" pitchFamily="2" charset="0"/>
                </a:rPr>
                <a:t>CIRCLE HIERARCHICAL</a:t>
              </a:r>
              <a:endParaRPr lang="es-ES" sz="1600" b="1" dirty="0">
                <a:solidFill>
                  <a:schemeClr val="tx1">
                    <a:lumMod val="65000"/>
                    <a:lumOff val="35000"/>
                  </a:schemeClr>
                </a:solidFill>
                <a:latin typeface="Signika Negative" pitchFamily="2" charset="0"/>
              </a:endParaRPr>
            </a:p>
          </p:txBody>
        </p:sp>
      </p:grpSp>
      <p:grpSp>
        <p:nvGrpSpPr>
          <p:cNvPr id="56" name="Group 55"/>
          <p:cNvGrpSpPr/>
          <p:nvPr/>
        </p:nvGrpSpPr>
        <p:grpSpPr>
          <a:xfrm>
            <a:off x="5383021" y="3154756"/>
            <a:ext cx="2361142" cy="1223368"/>
            <a:chOff x="6027282" y="3822298"/>
            <a:chExt cx="2361142" cy="1631156"/>
          </a:xfrm>
        </p:grpSpPr>
        <p:sp>
          <p:nvSpPr>
            <p:cNvPr id="57" name="TextBox 56"/>
            <p:cNvSpPr txBox="1"/>
            <p:nvPr/>
          </p:nvSpPr>
          <p:spPr>
            <a:xfrm>
              <a:off x="6039977" y="4222348"/>
              <a:ext cx="2348447" cy="1231106"/>
            </a:xfrm>
            <a:prstGeom prst="rect">
              <a:avLst/>
            </a:prstGeom>
            <a:noFill/>
          </p:spPr>
          <p:txBody>
            <a:bodyPr wrap="square" rtlCol="0">
              <a:spAutoFit/>
            </a:bodyPr>
            <a:lstStyle/>
            <a:p>
              <a:pPr algn="just">
                <a:lnSpc>
                  <a:spcPct val="150000"/>
                </a:lnSpc>
              </a:pPr>
              <a:r>
                <a:rPr lang="en-US" sz="900" b="1" dirty="0">
                  <a:solidFill>
                    <a:schemeClr val="bg1">
                      <a:lumMod val="65000"/>
                    </a:schemeClr>
                  </a:solidFill>
                  <a:latin typeface="Ubuntu" pitchFamily="34" charset="0"/>
                </a:rPr>
                <a:t>Lorem Ipsum</a:t>
              </a:r>
              <a:r>
                <a:rPr lang="en-US" sz="900" dirty="0">
                  <a:solidFill>
                    <a:schemeClr val="bg1">
                      <a:lumMod val="65000"/>
                    </a:schemeClr>
                  </a:solidFill>
                  <a:latin typeface="Ubuntu" pitchFamily="34" charset="0"/>
                </a:rPr>
                <a:t> is simply dummy text of the printing and typesetting </a:t>
              </a:r>
              <a:r>
                <a:rPr lang="en-US" sz="900" dirty="0" smtClean="0">
                  <a:solidFill>
                    <a:schemeClr val="bg1">
                      <a:lumMod val="65000"/>
                    </a:schemeClr>
                  </a:solidFill>
                  <a:latin typeface="Ubuntu" pitchFamily="34" charset="0"/>
                </a:rPr>
                <a:t>industry. Lorem </a:t>
              </a:r>
              <a:r>
                <a:rPr lang="en-US" sz="900" dirty="0">
                  <a:solidFill>
                    <a:schemeClr val="bg1">
                      <a:lumMod val="65000"/>
                    </a:schemeClr>
                  </a:solidFill>
                  <a:latin typeface="Ubuntu" pitchFamily="34" charset="0"/>
                </a:rPr>
                <a:t>Ipsum has been the industry's standard dummy text ever since the </a:t>
              </a:r>
              <a:r>
                <a:rPr lang="en-US" sz="900" dirty="0" smtClean="0">
                  <a:solidFill>
                    <a:schemeClr val="bg1">
                      <a:lumMod val="65000"/>
                    </a:schemeClr>
                  </a:solidFill>
                  <a:latin typeface="Ubuntu" pitchFamily="34" charset="0"/>
                </a:rPr>
                <a:t>1500s.</a:t>
              </a:r>
            </a:p>
          </p:txBody>
        </p:sp>
        <p:sp>
          <p:nvSpPr>
            <p:cNvPr id="58" name="1 Título"/>
            <p:cNvSpPr txBox="1">
              <a:spLocks/>
            </p:cNvSpPr>
            <p:nvPr/>
          </p:nvSpPr>
          <p:spPr>
            <a:xfrm>
              <a:off x="6027282" y="3822298"/>
              <a:ext cx="2134362" cy="4344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smtClean="0">
                  <a:solidFill>
                    <a:schemeClr val="tx1">
                      <a:lumMod val="65000"/>
                      <a:lumOff val="35000"/>
                    </a:schemeClr>
                  </a:solidFill>
                  <a:latin typeface="Signika Negative" pitchFamily="2" charset="0"/>
                </a:rPr>
                <a:t>RELATIONSHIPS</a:t>
              </a:r>
              <a:endParaRPr lang="es-ES" sz="1600" b="1" dirty="0">
                <a:solidFill>
                  <a:schemeClr val="tx1">
                    <a:lumMod val="65000"/>
                    <a:lumOff val="35000"/>
                  </a:schemeClr>
                </a:solidFill>
                <a:latin typeface="Signika Negative" pitchFamily="2" charset="0"/>
              </a:endParaRPr>
            </a:p>
          </p:txBody>
        </p:sp>
      </p:grpSp>
      <p:sp>
        <p:nvSpPr>
          <p:cNvPr id="20" name="Flowchart: Off-page Connector 19"/>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35</a:t>
            </a:r>
            <a:endParaRPr lang="en-US" sz="1100" b="1" dirty="0"/>
          </a:p>
        </p:txBody>
      </p:sp>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70851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graphicEl>
                                              <a:dgm id="{ABD1843F-7ED0-47BB-B6BF-1363785728AF}"/>
                                            </p:graphicEl>
                                          </p:spTgt>
                                        </p:tgtEl>
                                        <p:attrNameLst>
                                          <p:attrName>style.visibility</p:attrName>
                                        </p:attrNameLst>
                                      </p:cBhvr>
                                      <p:to>
                                        <p:strVal val="visible"/>
                                      </p:to>
                                    </p:set>
                                    <p:animEffect transition="in" filter="fade">
                                      <p:cBhvr>
                                        <p:cTn id="11" dur="500"/>
                                        <p:tgtEl>
                                          <p:spTgt spid="42">
                                            <p:graphicEl>
                                              <a:dgm id="{ABD1843F-7ED0-47BB-B6BF-1363785728AF}"/>
                                            </p:graphic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graphicEl>
                                              <a:dgm id="{CEBFA5B3-6894-4004-B534-463E93E509D9}"/>
                                            </p:graphicEl>
                                          </p:spTgt>
                                        </p:tgtEl>
                                        <p:attrNameLst>
                                          <p:attrName>style.visibility</p:attrName>
                                        </p:attrNameLst>
                                      </p:cBhvr>
                                      <p:to>
                                        <p:strVal val="visible"/>
                                      </p:to>
                                    </p:set>
                                    <p:animEffect transition="in" filter="fade">
                                      <p:cBhvr>
                                        <p:cTn id="19" dur="500"/>
                                        <p:tgtEl>
                                          <p:spTgt spid="42">
                                            <p:graphicEl>
                                              <a:dgm id="{CEBFA5B3-6894-4004-B534-463E93E509D9}"/>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graphicEl>
                                              <a:dgm id="{8E8641FE-FF55-41FF-8F09-57A483FA4714}"/>
                                            </p:graphicEl>
                                          </p:spTgt>
                                        </p:tgtEl>
                                        <p:attrNameLst>
                                          <p:attrName>style.visibility</p:attrName>
                                        </p:attrNameLst>
                                      </p:cBhvr>
                                      <p:to>
                                        <p:strVal val="visible"/>
                                      </p:to>
                                    </p:set>
                                    <p:animEffect transition="in" filter="fade">
                                      <p:cBhvr>
                                        <p:cTn id="23" dur="500"/>
                                        <p:tgtEl>
                                          <p:spTgt spid="42">
                                            <p:graphicEl>
                                              <a:dgm id="{8E8641FE-FF55-41FF-8F09-57A483FA4714}"/>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graphicEl>
                                              <a:dgm id="{34953ACF-897A-4822-953E-E5B119F2855C}"/>
                                            </p:graphicEl>
                                          </p:spTgt>
                                        </p:tgtEl>
                                        <p:attrNameLst>
                                          <p:attrName>style.visibility</p:attrName>
                                        </p:attrNameLst>
                                      </p:cBhvr>
                                      <p:to>
                                        <p:strVal val="visible"/>
                                      </p:to>
                                    </p:set>
                                    <p:animEffect transition="in" filter="fade">
                                      <p:cBhvr>
                                        <p:cTn id="27" dur="500"/>
                                        <p:tgtEl>
                                          <p:spTgt spid="42">
                                            <p:graphicEl>
                                              <a:dgm id="{34953ACF-897A-4822-953E-E5B119F2855C}"/>
                                            </p:graphic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2">
                                            <p:graphicEl>
                                              <a:dgm id="{0AF9D915-3A7E-4CA5-9913-744213DEA66B}"/>
                                            </p:graphicEl>
                                          </p:spTgt>
                                        </p:tgtEl>
                                        <p:attrNameLst>
                                          <p:attrName>style.visibility</p:attrName>
                                        </p:attrNameLst>
                                      </p:cBhvr>
                                      <p:to>
                                        <p:strVal val="visible"/>
                                      </p:to>
                                    </p:set>
                                    <p:animEffect transition="in" filter="fade">
                                      <p:cBhvr>
                                        <p:cTn id="35" dur="500"/>
                                        <p:tgtEl>
                                          <p:spTgt spid="42">
                                            <p:graphicEl>
                                              <a:dgm id="{0AF9D915-3A7E-4CA5-9913-744213DEA66B}"/>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2">
                                            <p:graphicEl>
                                              <a:dgm id="{86F45B9C-29E0-4B73-A5FA-4CD33CCBB54B}"/>
                                            </p:graphicEl>
                                          </p:spTgt>
                                        </p:tgtEl>
                                        <p:attrNameLst>
                                          <p:attrName>style.visibility</p:attrName>
                                        </p:attrNameLst>
                                      </p:cBhvr>
                                      <p:to>
                                        <p:strVal val="visible"/>
                                      </p:to>
                                    </p:set>
                                    <p:animEffect transition="in" filter="fade">
                                      <p:cBhvr>
                                        <p:cTn id="39" dur="500"/>
                                        <p:tgtEl>
                                          <p:spTgt spid="42">
                                            <p:graphicEl>
                                              <a:dgm id="{86F45B9C-29E0-4B73-A5FA-4CD33CCBB54B}"/>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2">
                                            <p:graphicEl>
                                              <a:dgm id="{1A440240-1FDC-4444-840B-77C36133E937}"/>
                                            </p:graphicEl>
                                          </p:spTgt>
                                        </p:tgtEl>
                                        <p:attrNameLst>
                                          <p:attrName>style.visibility</p:attrName>
                                        </p:attrNameLst>
                                      </p:cBhvr>
                                      <p:to>
                                        <p:strVal val="visible"/>
                                      </p:to>
                                    </p:set>
                                    <p:animEffect transition="in" filter="fade">
                                      <p:cBhvr>
                                        <p:cTn id="43" dur="500"/>
                                        <p:tgtEl>
                                          <p:spTgt spid="42">
                                            <p:graphicEl>
                                              <a:dgm id="{1A440240-1FDC-4444-840B-77C36133E937}"/>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2">
                                            <p:graphicEl>
                                              <a:dgm id="{9B83AA65-FA8B-4102-AF16-D9CE600A3BEA}"/>
                                            </p:graphicEl>
                                          </p:spTgt>
                                        </p:tgtEl>
                                        <p:attrNameLst>
                                          <p:attrName>style.visibility</p:attrName>
                                        </p:attrNameLst>
                                      </p:cBhvr>
                                      <p:to>
                                        <p:strVal val="visible"/>
                                      </p:to>
                                    </p:set>
                                    <p:animEffect transition="in" filter="fade">
                                      <p:cBhvr>
                                        <p:cTn id="51" dur="500"/>
                                        <p:tgtEl>
                                          <p:spTgt spid="42">
                                            <p:graphicEl>
                                              <a:dgm id="{9B83AA65-FA8B-4102-AF16-D9CE600A3BEA}"/>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graphicEl>
                                              <a:dgm id="{DF239866-C4E4-4EBD-85FE-911548047791}"/>
                                            </p:graphicEl>
                                          </p:spTgt>
                                        </p:tgtEl>
                                        <p:attrNameLst>
                                          <p:attrName>style.visibility</p:attrName>
                                        </p:attrNameLst>
                                      </p:cBhvr>
                                      <p:to>
                                        <p:strVal val="visible"/>
                                      </p:to>
                                    </p:set>
                                    <p:animEffect transition="in" filter="fade">
                                      <p:cBhvr>
                                        <p:cTn id="55" dur="500"/>
                                        <p:tgtEl>
                                          <p:spTgt spid="42">
                                            <p:graphicEl>
                                              <a:dgm id="{DF239866-C4E4-4EBD-85FE-911548047791}"/>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2">
                                            <p:graphicEl>
                                              <a:dgm id="{8220347A-879F-4846-A88B-A3B8C7563ADE}"/>
                                            </p:graphicEl>
                                          </p:spTgt>
                                        </p:tgtEl>
                                        <p:attrNameLst>
                                          <p:attrName>style.visibility</p:attrName>
                                        </p:attrNameLst>
                                      </p:cBhvr>
                                      <p:to>
                                        <p:strVal val="visible"/>
                                      </p:to>
                                    </p:set>
                                    <p:animEffect transition="in" filter="fade">
                                      <p:cBhvr>
                                        <p:cTn id="59" dur="500"/>
                                        <p:tgtEl>
                                          <p:spTgt spid="42">
                                            <p:graphicEl>
                                              <a:dgm id="{8220347A-879F-4846-A88B-A3B8C7563ADE}"/>
                                            </p:graphic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2">
                                            <p:graphicEl>
                                              <a:dgm id="{106F3DFE-629A-4FF6-AD4C-A14B4AEE8DB6}"/>
                                            </p:graphicEl>
                                          </p:spTgt>
                                        </p:tgtEl>
                                        <p:attrNameLst>
                                          <p:attrName>style.visibility</p:attrName>
                                        </p:attrNameLst>
                                      </p:cBhvr>
                                      <p:to>
                                        <p:strVal val="visible"/>
                                      </p:to>
                                    </p:set>
                                    <p:animEffect transition="in" filter="fade">
                                      <p:cBhvr>
                                        <p:cTn id="67" dur="500"/>
                                        <p:tgtEl>
                                          <p:spTgt spid="42">
                                            <p:graphicEl>
                                              <a:dgm id="{106F3DFE-629A-4FF6-AD4C-A14B4AEE8DB6}"/>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2">
                                            <p:graphicEl>
                                              <a:dgm id="{D572E014-C8D7-46A6-B522-74CBB9163DCE}"/>
                                            </p:graphicEl>
                                          </p:spTgt>
                                        </p:tgtEl>
                                        <p:attrNameLst>
                                          <p:attrName>style.visibility</p:attrName>
                                        </p:attrNameLst>
                                      </p:cBhvr>
                                      <p:to>
                                        <p:strVal val="visible"/>
                                      </p:to>
                                    </p:set>
                                    <p:animEffect transition="in" filter="fade">
                                      <p:cBhvr>
                                        <p:cTn id="71" dur="500"/>
                                        <p:tgtEl>
                                          <p:spTgt spid="42">
                                            <p:graphicEl>
                                              <a:dgm id="{D572E014-C8D7-46A6-B522-74CBB9163DCE}"/>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2">
                                            <p:graphicEl>
                                              <a:dgm id="{4E7A8E21-A86D-46AA-B763-A48E3CD5FFA6}"/>
                                            </p:graphicEl>
                                          </p:spTgt>
                                        </p:tgtEl>
                                        <p:attrNameLst>
                                          <p:attrName>style.visibility</p:attrName>
                                        </p:attrNameLst>
                                      </p:cBhvr>
                                      <p:to>
                                        <p:strVal val="visible"/>
                                      </p:to>
                                    </p:set>
                                    <p:animEffect transition="in" filter="fade">
                                      <p:cBhvr>
                                        <p:cTn id="75" dur="500"/>
                                        <p:tgtEl>
                                          <p:spTgt spid="42">
                                            <p:graphicEl>
                                              <a:dgm id="{4E7A8E21-A86D-46AA-B763-A48E3CD5FFA6}"/>
                                            </p:graphic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2">
                                            <p:graphicEl>
                                              <a:dgm id="{7FA4D177-AFB5-4C30-8573-B29915A7530F}"/>
                                            </p:graphicEl>
                                          </p:spTgt>
                                        </p:tgtEl>
                                        <p:attrNameLst>
                                          <p:attrName>style.visibility</p:attrName>
                                        </p:attrNameLst>
                                      </p:cBhvr>
                                      <p:to>
                                        <p:strVal val="visible"/>
                                      </p:to>
                                    </p:set>
                                    <p:animEffect transition="in" filter="fade">
                                      <p:cBhvr>
                                        <p:cTn id="83" dur="500"/>
                                        <p:tgtEl>
                                          <p:spTgt spid="42">
                                            <p:graphicEl>
                                              <a:dgm id="{7FA4D177-AFB5-4C30-8573-B29915A7530F}"/>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2">
                                            <p:graphicEl>
                                              <a:dgm id="{B87361E5-000C-4AE4-831C-14E8B837093E}"/>
                                            </p:graphicEl>
                                          </p:spTgt>
                                        </p:tgtEl>
                                        <p:attrNameLst>
                                          <p:attrName>style.visibility</p:attrName>
                                        </p:attrNameLst>
                                      </p:cBhvr>
                                      <p:to>
                                        <p:strVal val="visible"/>
                                      </p:to>
                                    </p:set>
                                    <p:animEffect transition="in" filter="fade">
                                      <p:cBhvr>
                                        <p:cTn id="87" dur="500"/>
                                        <p:tgtEl>
                                          <p:spTgt spid="42">
                                            <p:graphicEl>
                                              <a:dgm id="{B87361E5-000C-4AE4-831C-14E8B837093E}"/>
                                            </p:graphicEl>
                                          </p:spTgt>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2">
                                            <p:graphicEl>
                                              <a:dgm id="{AA56D470-FE4A-4F70-9A00-088D537B1213}"/>
                                            </p:graphicEl>
                                          </p:spTgt>
                                        </p:tgtEl>
                                        <p:attrNameLst>
                                          <p:attrName>style.visibility</p:attrName>
                                        </p:attrNameLst>
                                      </p:cBhvr>
                                      <p:to>
                                        <p:strVal val="visible"/>
                                      </p:to>
                                    </p:set>
                                    <p:animEffect transition="in" filter="fade">
                                      <p:cBhvr>
                                        <p:cTn id="91" dur="500"/>
                                        <p:tgtEl>
                                          <p:spTgt spid="42">
                                            <p:graphicEl>
                                              <a:dgm id="{AA56D470-FE4A-4F70-9A00-088D537B1213}"/>
                                            </p:graphic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42">
                                            <p:graphicEl>
                                              <a:dgm id="{5B06C870-2013-486E-8AF8-0677C3F0CA6A}"/>
                                            </p:graphicEl>
                                          </p:spTgt>
                                        </p:tgtEl>
                                        <p:attrNameLst>
                                          <p:attrName>style.visibility</p:attrName>
                                        </p:attrNameLst>
                                      </p:cBhvr>
                                      <p:to>
                                        <p:strVal val="visible"/>
                                      </p:to>
                                    </p:set>
                                    <p:animEffect transition="in" filter="fade">
                                      <p:cBhvr>
                                        <p:cTn id="99" dur="500"/>
                                        <p:tgtEl>
                                          <p:spTgt spid="42">
                                            <p:graphicEl>
                                              <a:dgm id="{5B06C870-2013-486E-8AF8-0677C3F0CA6A}"/>
                                            </p:graphicEl>
                                          </p:spTgt>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42">
                                            <p:graphicEl>
                                              <a:dgm id="{842535F1-E07B-4D2D-A4FF-AB6D970CD1A8}"/>
                                            </p:graphicEl>
                                          </p:spTgt>
                                        </p:tgtEl>
                                        <p:attrNameLst>
                                          <p:attrName>style.visibility</p:attrName>
                                        </p:attrNameLst>
                                      </p:cBhvr>
                                      <p:to>
                                        <p:strVal val="visible"/>
                                      </p:to>
                                    </p:set>
                                    <p:animEffect transition="in" filter="fade">
                                      <p:cBhvr>
                                        <p:cTn id="103" dur="500"/>
                                        <p:tgtEl>
                                          <p:spTgt spid="42">
                                            <p:graphicEl>
                                              <a:dgm id="{842535F1-E07B-4D2D-A4FF-AB6D970CD1A8}"/>
                                            </p:graphicEl>
                                          </p:spTgt>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42">
                                            <p:graphicEl>
                                              <a:dgm id="{C7970685-FA1F-484D-BE61-DCA72B6C24E9}"/>
                                            </p:graphicEl>
                                          </p:spTgt>
                                        </p:tgtEl>
                                        <p:attrNameLst>
                                          <p:attrName>style.visibility</p:attrName>
                                        </p:attrNameLst>
                                      </p:cBhvr>
                                      <p:to>
                                        <p:strVal val="visible"/>
                                      </p:to>
                                    </p:set>
                                    <p:animEffect transition="in" filter="fade">
                                      <p:cBhvr>
                                        <p:cTn id="107" dur="500"/>
                                        <p:tgtEl>
                                          <p:spTgt spid="42">
                                            <p:graphicEl>
                                              <a:dgm id="{C7970685-FA1F-484D-BE61-DCA72B6C24E9}"/>
                                            </p:graphic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42">
                                            <p:graphicEl>
                                              <a:dgm id="{9E39827C-AA20-41E7-940F-09E416A9E795}"/>
                                            </p:graphicEl>
                                          </p:spTgt>
                                        </p:tgtEl>
                                        <p:attrNameLst>
                                          <p:attrName>style.visibility</p:attrName>
                                        </p:attrNameLst>
                                      </p:cBhvr>
                                      <p:to>
                                        <p:strVal val="visible"/>
                                      </p:to>
                                    </p:set>
                                    <p:animEffect transition="in" filter="fade">
                                      <p:cBhvr>
                                        <p:cTn id="115" dur="500"/>
                                        <p:tgtEl>
                                          <p:spTgt spid="42">
                                            <p:graphicEl>
                                              <a:dgm id="{9E39827C-AA20-41E7-940F-09E416A9E795}"/>
                                            </p:graphicEl>
                                          </p:spTgt>
                                        </p:tgtEl>
                                      </p:cBhvr>
                                    </p:animEffect>
                                  </p:childTnLst>
                                </p:cTn>
                              </p:par>
                            </p:childTnLst>
                          </p:cTn>
                        </p:par>
                        <p:par>
                          <p:cTn id="116" fill="hold">
                            <p:stCondLst>
                              <p:cond delay="14000"/>
                            </p:stCondLst>
                            <p:childTnLst>
                              <p:par>
                                <p:cTn id="117" presetID="10" presetClass="entr" presetSubtype="0" fill="hold" grpId="0" nodeType="afterEffect">
                                  <p:stCondLst>
                                    <p:cond delay="0"/>
                                  </p:stCondLst>
                                  <p:childTnLst>
                                    <p:set>
                                      <p:cBhvr>
                                        <p:cTn id="118" dur="1" fill="hold">
                                          <p:stCondLst>
                                            <p:cond delay="0"/>
                                          </p:stCondLst>
                                        </p:cTn>
                                        <p:tgtEl>
                                          <p:spTgt spid="42">
                                            <p:graphicEl>
                                              <a:dgm id="{75606249-93F1-456B-8EF6-3F048994C545}"/>
                                            </p:graphicEl>
                                          </p:spTgt>
                                        </p:tgtEl>
                                        <p:attrNameLst>
                                          <p:attrName>style.visibility</p:attrName>
                                        </p:attrNameLst>
                                      </p:cBhvr>
                                      <p:to>
                                        <p:strVal val="visible"/>
                                      </p:to>
                                    </p:set>
                                    <p:animEffect transition="in" filter="fade">
                                      <p:cBhvr>
                                        <p:cTn id="119" dur="500"/>
                                        <p:tgtEl>
                                          <p:spTgt spid="42">
                                            <p:graphicEl>
                                              <a:dgm id="{75606249-93F1-456B-8EF6-3F048994C545}"/>
                                            </p:graphicEl>
                                          </p:spTgt>
                                        </p:tgtEl>
                                      </p:cBhvr>
                                    </p:animEffect>
                                  </p:childTnLst>
                                </p:cTn>
                              </p:par>
                            </p:childTnLst>
                          </p:cTn>
                        </p:par>
                        <p:par>
                          <p:cTn id="120" fill="hold">
                            <p:stCondLst>
                              <p:cond delay="14500"/>
                            </p:stCondLst>
                            <p:childTnLst>
                              <p:par>
                                <p:cTn id="121" presetID="10" presetClass="entr" presetSubtype="0" fill="hold" grpId="0" nodeType="afterEffect">
                                  <p:stCondLst>
                                    <p:cond delay="0"/>
                                  </p:stCondLst>
                                  <p:childTnLst>
                                    <p:set>
                                      <p:cBhvr>
                                        <p:cTn id="122" dur="1" fill="hold">
                                          <p:stCondLst>
                                            <p:cond delay="0"/>
                                          </p:stCondLst>
                                        </p:cTn>
                                        <p:tgtEl>
                                          <p:spTgt spid="42">
                                            <p:graphicEl>
                                              <a:dgm id="{5E13B9B1-EBC3-4CD3-9872-805B55E0A7D6}"/>
                                            </p:graphicEl>
                                          </p:spTgt>
                                        </p:tgtEl>
                                        <p:attrNameLst>
                                          <p:attrName>style.visibility</p:attrName>
                                        </p:attrNameLst>
                                      </p:cBhvr>
                                      <p:to>
                                        <p:strVal val="visible"/>
                                      </p:to>
                                    </p:set>
                                    <p:animEffect transition="in" filter="fade">
                                      <p:cBhvr>
                                        <p:cTn id="123" dur="500"/>
                                        <p:tgtEl>
                                          <p:spTgt spid="42">
                                            <p:graphicEl>
                                              <a:dgm id="{5E13B9B1-EBC3-4CD3-9872-805B55E0A7D6}"/>
                                            </p:graphic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childTnLst>
                          </p:cTn>
                        </p:par>
                        <p:par>
                          <p:cTn id="128" fill="hold">
                            <p:stCondLst>
                              <p:cond delay="15500"/>
                            </p:stCondLst>
                            <p:childTnLst>
                              <p:par>
                                <p:cTn id="129" presetID="10" presetClass="entr" presetSubtype="0" fill="hold" grpId="0" nodeType="afterEffect">
                                  <p:stCondLst>
                                    <p:cond delay="0"/>
                                  </p:stCondLst>
                                  <p:childTnLst>
                                    <p:set>
                                      <p:cBhvr>
                                        <p:cTn id="130" dur="1" fill="hold">
                                          <p:stCondLst>
                                            <p:cond delay="0"/>
                                          </p:stCondLst>
                                        </p:cTn>
                                        <p:tgtEl>
                                          <p:spTgt spid="42">
                                            <p:graphicEl>
                                              <a:dgm id="{C0B35AB6-FD63-4FC8-8035-F8F81DCFA3A0}"/>
                                            </p:graphicEl>
                                          </p:spTgt>
                                        </p:tgtEl>
                                        <p:attrNameLst>
                                          <p:attrName>style.visibility</p:attrName>
                                        </p:attrNameLst>
                                      </p:cBhvr>
                                      <p:to>
                                        <p:strVal val="visible"/>
                                      </p:to>
                                    </p:set>
                                    <p:animEffect transition="in" filter="fade">
                                      <p:cBhvr>
                                        <p:cTn id="131" dur="500"/>
                                        <p:tgtEl>
                                          <p:spTgt spid="42">
                                            <p:graphicEl>
                                              <a:dgm id="{C0B35AB6-FD63-4FC8-8035-F8F81DCFA3A0}"/>
                                            </p:graphicEl>
                                          </p:spTgt>
                                        </p:tgtEl>
                                      </p:cBhvr>
                                    </p:animEffect>
                                  </p:childTnLst>
                                </p:cTn>
                              </p:par>
                            </p:childTnLst>
                          </p:cTn>
                        </p:par>
                        <p:par>
                          <p:cTn id="132" fill="hold">
                            <p:stCondLst>
                              <p:cond delay="16000"/>
                            </p:stCondLst>
                            <p:childTnLst>
                              <p:par>
                                <p:cTn id="133" presetID="22" presetClass="entr" presetSubtype="4" fill="hold" nodeType="after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wipe(down)">
                                      <p:cBhvr>
                                        <p:cTn id="135" dur="500"/>
                                        <p:tgtEl>
                                          <p:spTgt spid="53"/>
                                        </p:tgtEl>
                                      </p:cBhvr>
                                    </p:animEffect>
                                  </p:childTnLst>
                                </p:cTn>
                              </p:par>
                            </p:childTnLst>
                          </p:cTn>
                        </p:par>
                        <p:par>
                          <p:cTn id="136" fill="hold">
                            <p:stCondLst>
                              <p:cond delay="16500"/>
                            </p:stCondLst>
                            <p:childTnLst>
                              <p:par>
                                <p:cTn id="137" presetID="22" presetClass="entr" presetSubtype="4" fill="hold" nodeType="after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wipe(down)">
                                      <p:cBhvr>
                                        <p:cTn id="1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Graphic spid="42"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Viral Content Sample</a:t>
            </a:r>
          </a:p>
        </p:txBody>
      </p:sp>
      <p:sp>
        <p:nvSpPr>
          <p:cNvPr id="9" name="TextBox 8"/>
          <p:cNvSpPr txBox="1"/>
          <p:nvPr/>
        </p:nvSpPr>
        <p:spPr>
          <a:xfrm>
            <a:off x="874790" y="1112426"/>
            <a:ext cx="7441626" cy="523220"/>
          </a:xfrm>
          <a:prstGeom prst="rect">
            <a:avLst/>
          </a:prstGeom>
          <a:noFill/>
        </p:spPr>
        <p:txBody>
          <a:bodyPr wrap="square" rtlCol="0">
            <a:spAutoFit/>
          </a:bodyPr>
          <a:lstStyle/>
          <a:p>
            <a:r>
              <a:rPr lang="en-US" sz="1600" b="1" dirty="0" smtClean="0">
                <a:solidFill>
                  <a:schemeClr val="tx1">
                    <a:lumMod val="50000"/>
                    <a:lumOff val="50000"/>
                  </a:schemeClr>
                </a:solidFill>
              </a:rPr>
              <a:t>Three tips to success</a:t>
            </a:r>
            <a:r>
              <a:rPr lang="en-US" sz="1200" b="1" dirty="0" smtClean="0">
                <a:solidFill>
                  <a:schemeClr val="tx1">
                    <a:lumMod val="50000"/>
                    <a:lumOff val="50000"/>
                  </a:schemeClr>
                </a:solidFill>
              </a:rPr>
              <a:t> </a:t>
            </a:r>
            <a:r>
              <a:rPr lang="en-US" sz="1200" dirty="0" smtClean="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2" name="Diagram 1"/>
          <p:cNvGraphicFramePr/>
          <p:nvPr>
            <p:extLst>
              <p:ext uri="{D42A27DB-BD31-4B8C-83A1-F6EECF244321}">
                <p14:modId xmlns:p14="http://schemas.microsoft.com/office/powerpoint/2010/main" val="1413169585"/>
              </p:ext>
            </p:extLst>
          </p:nvPr>
        </p:nvGraphicFramePr>
        <p:xfrm>
          <a:off x="395536" y="1635646"/>
          <a:ext cx="6680315" cy="2770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5436096" y="2931790"/>
            <a:ext cx="2617090" cy="400110"/>
          </a:xfrm>
          <a:prstGeom prst="rect">
            <a:avLst/>
          </a:prstGeom>
          <a:noFill/>
        </p:spPr>
        <p:txBody>
          <a:bodyPr wrap="square" rtlCol="0">
            <a:spAutoFit/>
          </a:bodyPr>
          <a:lstStyle/>
          <a:p>
            <a:r>
              <a:rPr lang="en-US" sz="1000" b="1" i="1" dirty="0" smtClean="0">
                <a:solidFill>
                  <a:schemeClr val="tx1">
                    <a:lumMod val="50000"/>
                    <a:lumOff val="50000"/>
                  </a:schemeClr>
                </a:solidFill>
              </a:rPr>
              <a:t>Data based on 2013 system research </a:t>
            </a:r>
            <a:r>
              <a:rPr lang="en-US" sz="1000" dirty="0" smtClean="0">
                <a:solidFill>
                  <a:schemeClr val="bg1">
                    <a:lumMod val="65000"/>
                  </a:schemeClr>
                </a:solidFill>
              </a:rPr>
              <a:t>roots in a piece of classical Latin literature from 45 BC. </a:t>
            </a:r>
            <a:endParaRPr lang="en-US" sz="1000" b="1" dirty="0">
              <a:solidFill>
                <a:schemeClr val="bg1">
                  <a:lumMod val="65000"/>
                </a:schemeClr>
              </a:solidFill>
              <a:latin typeface="Signika Negative" pitchFamily="2" charset="0"/>
            </a:endParaRPr>
          </a:p>
        </p:txBody>
      </p:sp>
      <p:sp>
        <p:nvSpPr>
          <p:cNvPr id="11" name="Flowchart: Off-page Connector 1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35</a:t>
            </a:r>
            <a:endParaRPr lang="en-US" sz="1100" b="1"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11419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graphicEl>
                                              <a:dgm id="{4DE3163A-C092-48A4-9703-862A347D6B97}"/>
                                            </p:graphicEl>
                                          </p:spTgt>
                                        </p:tgtEl>
                                        <p:attrNameLst>
                                          <p:attrName>style.visibility</p:attrName>
                                        </p:attrNameLst>
                                      </p:cBhvr>
                                      <p:to>
                                        <p:strVal val="visible"/>
                                      </p:to>
                                    </p:set>
                                    <p:anim calcmode="lin" valueType="num">
                                      <p:cBhvr>
                                        <p:cTn id="14" dur="2000" fill="hold"/>
                                        <p:tgtEl>
                                          <p:spTgt spid="2">
                                            <p:graphicEl>
                                              <a:dgm id="{4DE3163A-C092-48A4-9703-862A347D6B97}"/>
                                            </p:graphicEl>
                                          </p:spTgt>
                                        </p:tgtEl>
                                        <p:attrNameLst>
                                          <p:attrName>ppt_w</p:attrName>
                                        </p:attrNameLst>
                                      </p:cBhvr>
                                      <p:tavLst>
                                        <p:tav tm="0">
                                          <p:val>
                                            <p:fltVal val="0"/>
                                          </p:val>
                                        </p:tav>
                                        <p:tav tm="100000">
                                          <p:val>
                                            <p:strVal val="#ppt_w"/>
                                          </p:val>
                                        </p:tav>
                                      </p:tavLst>
                                    </p:anim>
                                    <p:anim calcmode="lin" valueType="num">
                                      <p:cBhvr>
                                        <p:cTn id="15" dur="2000" fill="hold"/>
                                        <p:tgtEl>
                                          <p:spTgt spid="2">
                                            <p:graphicEl>
                                              <a:dgm id="{4DE3163A-C092-48A4-9703-862A347D6B97}"/>
                                            </p:graphicEl>
                                          </p:spTgt>
                                        </p:tgtEl>
                                        <p:attrNameLst>
                                          <p:attrName>ppt_h</p:attrName>
                                        </p:attrNameLst>
                                      </p:cBhvr>
                                      <p:tavLst>
                                        <p:tav tm="0">
                                          <p:val>
                                            <p:fltVal val="0"/>
                                          </p:val>
                                        </p:tav>
                                        <p:tav tm="100000">
                                          <p:val>
                                            <p:strVal val="#ppt_h"/>
                                          </p:val>
                                        </p:tav>
                                      </p:tavLst>
                                    </p:anim>
                                    <p:animEffect transition="in" filter="fade">
                                      <p:cBhvr>
                                        <p:cTn id="16" dur="2000"/>
                                        <p:tgtEl>
                                          <p:spTgt spid="2">
                                            <p:graphicEl>
                                              <a:dgm id="{4DE3163A-C092-48A4-9703-862A347D6B97}"/>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
                                            <p:graphicEl>
                                              <a:dgm id="{1A3066C0-A214-4C09-8C23-1E88FAB60613}"/>
                                            </p:graphicEl>
                                          </p:spTgt>
                                        </p:tgtEl>
                                        <p:attrNameLst>
                                          <p:attrName>style.visibility</p:attrName>
                                        </p:attrNameLst>
                                      </p:cBhvr>
                                      <p:to>
                                        <p:strVal val="visible"/>
                                      </p:to>
                                    </p:set>
                                    <p:anim calcmode="lin" valueType="num">
                                      <p:cBhvr>
                                        <p:cTn id="19" dur="2000" fill="hold"/>
                                        <p:tgtEl>
                                          <p:spTgt spid="2">
                                            <p:graphicEl>
                                              <a:dgm id="{1A3066C0-A214-4C09-8C23-1E88FAB60613}"/>
                                            </p:graphicEl>
                                          </p:spTgt>
                                        </p:tgtEl>
                                        <p:attrNameLst>
                                          <p:attrName>ppt_w</p:attrName>
                                        </p:attrNameLst>
                                      </p:cBhvr>
                                      <p:tavLst>
                                        <p:tav tm="0">
                                          <p:val>
                                            <p:fltVal val="0"/>
                                          </p:val>
                                        </p:tav>
                                        <p:tav tm="100000">
                                          <p:val>
                                            <p:strVal val="#ppt_w"/>
                                          </p:val>
                                        </p:tav>
                                      </p:tavLst>
                                    </p:anim>
                                    <p:anim calcmode="lin" valueType="num">
                                      <p:cBhvr>
                                        <p:cTn id="20" dur="2000" fill="hold"/>
                                        <p:tgtEl>
                                          <p:spTgt spid="2">
                                            <p:graphicEl>
                                              <a:dgm id="{1A3066C0-A214-4C09-8C23-1E88FAB60613}"/>
                                            </p:graphicEl>
                                          </p:spTgt>
                                        </p:tgtEl>
                                        <p:attrNameLst>
                                          <p:attrName>ppt_h</p:attrName>
                                        </p:attrNameLst>
                                      </p:cBhvr>
                                      <p:tavLst>
                                        <p:tav tm="0">
                                          <p:val>
                                            <p:fltVal val="0"/>
                                          </p:val>
                                        </p:tav>
                                        <p:tav tm="100000">
                                          <p:val>
                                            <p:strVal val="#ppt_h"/>
                                          </p:val>
                                        </p:tav>
                                      </p:tavLst>
                                    </p:anim>
                                    <p:animEffect transition="in" filter="fade">
                                      <p:cBhvr>
                                        <p:cTn id="21" dur="2000"/>
                                        <p:tgtEl>
                                          <p:spTgt spid="2">
                                            <p:graphicEl>
                                              <a:dgm id="{1A3066C0-A214-4C09-8C23-1E88FAB60613}"/>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
                                            <p:graphicEl>
                                              <a:dgm id="{1D936B5A-AA4B-4D8E-92C1-C496C5D845BD}"/>
                                            </p:graphicEl>
                                          </p:spTgt>
                                        </p:tgtEl>
                                        <p:attrNameLst>
                                          <p:attrName>style.visibility</p:attrName>
                                        </p:attrNameLst>
                                      </p:cBhvr>
                                      <p:to>
                                        <p:strVal val="visible"/>
                                      </p:to>
                                    </p:set>
                                    <p:anim calcmode="lin" valueType="num">
                                      <p:cBhvr>
                                        <p:cTn id="24" dur="2000" fill="hold"/>
                                        <p:tgtEl>
                                          <p:spTgt spid="2">
                                            <p:graphicEl>
                                              <a:dgm id="{1D936B5A-AA4B-4D8E-92C1-C496C5D845BD}"/>
                                            </p:graphicEl>
                                          </p:spTgt>
                                        </p:tgtEl>
                                        <p:attrNameLst>
                                          <p:attrName>ppt_w</p:attrName>
                                        </p:attrNameLst>
                                      </p:cBhvr>
                                      <p:tavLst>
                                        <p:tav tm="0">
                                          <p:val>
                                            <p:fltVal val="0"/>
                                          </p:val>
                                        </p:tav>
                                        <p:tav tm="100000">
                                          <p:val>
                                            <p:strVal val="#ppt_w"/>
                                          </p:val>
                                        </p:tav>
                                      </p:tavLst>
                                    </p:anim>
                                    <p:anim calcmode="lin" valueType="num">
                                      <p:cBhvr>
                                        <p:cTn id="25" dur="2000" fill="hold"/>
                                        <p:tgtEl>
                                          <p:spTgt spid="2">
                                            <p:graphicEl>
                                              <a:dgm id="{1D936B5A-AA4B-4D8E-92C1-C496C5D845BD}"/>
                                            </p:graphicEl>
                                          </p:spTgt>
                                        </p:tgtEl>
                                        <p:attrNameLst>
                                          <p:attrName>ppt_h</p:attrName>
                                        </p:attrNameLst>
                                      </p:cBhvr>
                                      <p:tavLst>
                                        <p:tav tm="0">
                                          <p:val>
                                            <p:fltVal val="0"/>
                                          </p:val>
                                        </p:tav>
                                        <p:tav tm="100000">
                                          <p:val>
                                            <p:strVal val="#ppt_h"/>
                                          </p:val>
                                        </p:tav>
                                      </p:tavLst>
                                    </p:anim>
                                    <p:animEffect transition="in" filter="fade">
                                      <p:cBhvr>
                                        <p:cTn id="26" dur="2000"/>
                                        <p:tgtEl>
                                          <p:spTgt spid="2">
                                            <p:graphicEl>
                                              <a:dgm id="{1D936B5A-AA4B-4D8E-92C1-C496C5D845BD}"/>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
                                            <p:graphicEl>
                                              <a:dgm id="{ADE0E153-B59D-4DC9-AA48-D2C4E24AFAC9}"/>
                                            </p:graphicEl>
                                          </p:spTgt>
                                        </p:tgtEl>
                                        <p:attrNameLst>
                                          <p:attrName>style.visibility</p:attrName>
                                        </p:attrNameLst>
                                      </p:cBhvr>
                                      <p:to>
                                        <p:strVal val="visible"/>
                                      </p:to>
                                    </p:set>
                                    <p:anim calcmode="lin" valueType="num">
                                      <p:cBhvr>
                                        <p:cTn id="29" dur="2000" fill="hold"/>
                                        <p:tgtEl>
                                          <p:spTgt spid="2">
                                            <p:graphicEl>
                                              <a:dgm id="{ADE0E153-B59D-4DC9-AA48-D2C4E24AFAC9}"/>
                                            </p:graphicEl>
                                          </p:spTgt>
                                        </p:tgtEl>
                                        <p:attrNameLst>
                                          <p:attrName>ppt_w</p:attrName>
                                        </p:attrNameLst>
                                      </p:cBhvr>
                                      <p:tavLst>
                                        <p:tav tm="0">
                                          <p:val>
                                            <p:fltVal val="0"/>
                                          </p:val>
                                        </p:tav>
                                        <p:tav tm="100000">
                                          <p:val>
                                            <p:strVal val="#ppt_w"/>
                                          </p:val>
                                        </p:tav>
                                      </p:tavLst>
                                    </p:anim>
                                    <p:anim calcmode="lin" valueType="num">
                                      <p:cBhvr>
                                        <p:cTn id="30" dur="2000" fill="hold"/>
                                        <p:tgtEl>
                                          <p:spTgt spid="2">
                                            <p:graphicEl>
                                              <a:dgm id="{ADE0E153-B59D-4DC9-AA48-D2C4E24AFAC9}"/>
                                            </p:graphicEl>
                                          </p:spTgt>
                                        </p:tgtEl>
                                        <p:attrNameLst>
                                          <p:attrName>ppt_h</p:attrName>
                                        </p:attrNameLst>
                                      </p:cBhvr>
                                      <p:tavLst>
                                        <p:tav tm="0">
                                          <p:val>
                                            <p:fltVal val="0"/>
                                          </p:val>
                                        </p:tav>
                                        <p:tav tm="100000">
                                          <p:val>
                                            <p:strVal val="#ppt_h"/>
                                          </p:val>
                                        </p:tav>
                                      </p:tavLst>
                                    </p:anim>
                                    <p:animEffect transition="in" filter="fade">
                                      <p:cBhvr>
                                        <p:cTn id="31" dur="2000"/>
                                        <p:tgtEl>
                                          <p:spTgt spid="2">
                                            <p:graphicEl>
                                              <a:dgm id="{ADE0E153-B59D-4DC9-AA48-D2C4E24AFAC9}"/>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A71B092E-CB81-480D-976B-EFAF57457089}"/>
                                            </p:graphicEl>
                                          </p:spTgt>
                                        </p:tgtEl>
                                        <p:attrNameLst>
                                          <p:attrName>style.visibility</p:attrName>
                                        </p:attrNameLst>
                                      </p:cBhvr>
                                      <p:to>
                                        <p:strVal val="visible"/>
                                      </p:to>
                                    </p:set>
                                    <p:anim calcmode="lin" valueType="num">
                                      <p:cBhvr>
                                        <p:cTn id="34" dur="2000" fill="hold"/>
                                        <p:tgtEl>
                                          <p:spTgt spid="2">
                                            <p:graphicEl>
                                              <a:dgm id="{A71B092E-CB81-480D-976B-EFAF57457089}"/>
                                            </p:graphicEl>
                                          </p:spTgt>
                                        </p:tgtEl>
                                        <p:attrNameLst>
                                          <p:attrName>ppt_w</p:attrName>
                                        </p:attrNameLst>
                                      </p:cBhvr>
                                      <p:tavLst>
                                        <p:tav tm="0">
                                          <p:val>
                                            <p:fltVal val="0"/>
                                          </p:val>
                                        </p:tav>
                                        <p:tav tm="100000">
                                          <p:val>
                                            <p:strVal val="#ppt_w"/>
                                          </p:val>
                                        </p:tav>
                                      </p:tavLst>
                                    </p:anim>
                                    <p:anim calcmode="lin" valueType="num">
                                      <p:cBhvr>
                                        <p:cTn id="35" dur="2000" fill="hold"/>
                                        <p:tgtEl>
                                          <p:spTgt spid="2">
                                            <p:graphicEl>
                                              <a:dgm id="{A71B092E-CB81-480D-976B-EFAF57457089}"/>
                                            </p:graphicEl>
                                          </p:spTgt>
                                        </p:tgtEl>
                                        <p:attrNameLst>
                                          <p:attrName>ppt_h</p:attrName>
                                        </p:attrNameLst>
                                      </p:cBhvr>
                                      <p:tavLst>
                                        <p:tav tm="0">
                                          <p:val>
                                            <p:fltVal val="0"/>
                                          </p:val>
                                        </p:tav>
                                        <p:tav tm="100000">
                                          <p:val>
                                            <p:strVal val="#ppt_h"/>
                                          </p:val>
                                        </p:tav>
                                      </p:tavLst>
                                    </p:anim>
                                    <p:animEffect transition="in" filter="fade">
                                      <p:cBhvr>
                                        <p:cTn id="36" dur="2000"/>
                                        <p:tgtEl>
                                          <p:spTgt spid="2">
                                            <p:graphicEl>
                                              <a:dgm id="{A71B092E-CB81-480D-976B-EFAF57457089}"/>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
                                            <p:graphicEl>
                                              <a:dgm id="{EF0438AE-41C2-4771-AEFF-85E78875BD6C}"/>
                                            </p:graphicEl>
                                          </p:spTgt>
                                        </p:tgtEl>
                                        <p:attrNameLst>
                                          <p:attrName>style.visibility</p:attrName>
                                        </p:attrNameLst>
                                      </p:cBhvr>
                                      <p:to>
                                        <p:strVal val="visible"/>
                                      </p:to>
                                    </p:set>
                                    <p:anim calcmode="lin" valueType="num">
                                      <p:cBhvr>
                                        <p:cTn id="39" dur="2000" fill="hold"/>
                                        <p:tgtEl>
                                          <p:spTgt spid="2">
                                            <p:graphicEl>
                                              <a:dgm id="{EF0438AE-41C2-4771-AEFF-85E78875BD6C}"/>
                                            </p:graphicEl>
                                          </p:spTgt>
                                        </p:tgtEl>
                                        <p:attrNameLst>
                                          <p:attrName>ppt_w</p:attrName>
                                        </p:attrNameLst>
                                      </p:cBhvr>
                                      <p:tavLst>
                                        <p:tav tm="0">
                                          <p:val>
                                            <p:fltVal val="0"/>
                                          </p:val>
                                        </p:tav>
                                        <p:tav tm="100000">
                                          <p:val>
                                            <p:strVal val="#ppt_w"/>
                                          </p:val>
                                        </p:tav>
                                      </p:tavLst>
                                    </p:anim>
                                    <p:anim calcmode="lin" valueType="num">
                                      <p:cBhvr>
                                        <p:cTn id="40" dur="2000" fill="hold"/>
                                        <p:tgtEl>
                                          <p:spTgt spid="2">
                                            <p:graphicEl>
                                              <a:dgm id="{EF0438AE-41C2-4771-AEFF-85E78875BD6C}"/>
                                            </p:graphicEl>
                                          </p:spTgt>
                                        </p:tgtEl>
                                        <p:attrNameLst>
                                          <p:attrName>ppt_h</p:attrName>
                                        </p:attrNameLst>
                                      </p:cBhvr>
                                      <p:tavLst>
                                        <p:tav tm="0">
                                          <p:val>
                                            <p:fltVal val="0"/>
                                          </p:val>
                                        </p:tav>
                                        <p:tav tm="100000">
                                          <p:val>
                                            <p:strVal val="#ppt_h"/>
                                          </p:val>
                                        </p:tav>
                                      </p:tavLst>
                                    </p:anim>
                                    <p:animEffect transition="in" filter="fade">
                                      <p:cBhvr>
                                        <p:cTn id="41" dur="2000"/>
                                        <p:tgtEl>
                                          <p:spTgt spid="2">
                                            <p:graphicEl>
                                              <a:dgm id="{EF0438AE-41C2-4771-AEFF-85E78875BD6C}"/>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
                                            <p:graphicEl>
                                              <a:dgm id="{CB312090-2130-4A05-8D0C-4FFCE460DDD1}"/>
                                            </p:graphicEl>
                                          </p:spTgt>
                                        </p:tgtEl>
                                        <p:attrNameLst>
                                          <p:attrName>style.visibility</p:attrName>
                                        </p:attrNameLst>
                                      </p:cBhvr>
                                      <p:to>
                                        <p:strVal val="visible"/>
                                      </p:to>
                                    </p:set>
                                    <p:anim calcmode="lin" valueType="num">
                                      <p:cBhvr>
                                        <p:cTn id="44" dur="2000" fill="hold"/>
                                        <p:tgtEl>
                                          <p:spTgt spid="2">
                                            <p:graphicEl>
                                              <a:dgm id="{CB312090-2130-4A05-8D0C-4FFCE460DDD1}"/>
                                            </p:graphicEl>
                                          </p:spTgt>
                                        </p:tgtEl>
                                        <p:attrNameLst>
                                          <p:attrName>ppt_w</p:attrName>
                                        </p:attrNameLst>
                                      </p:cBhvr>
                                      <p:tavLst>
                                        <p:tav tm="0">
                                          <p:val>
                                            <p:fltVal val="0"/>
                                          </p:val>
                                        </p:tav>
                                        <p:tav tm="100000">
                                          <p:val>
                                            <p:strVal val="#ppt_w"/>
                                          </p:val>
                                        </p:tav>
                                      </p:tavLst>
                                    </p:anim>
                                    <p:anim calcmode="lin" valueType="num">
                                      <p:cBhvr>
                                        <p:cTn id="45" dur="2000" fill="hold"/>
                                        <p:tgtEl>
                                          <p:spTgt spid="2">
                                            <p:graphicEl>
                                              <a:dgm id="{CB312090-2130-4A05-8D0C-4FFCE460DDD1}"/>
                                            </p:graphicEl>
                                          </p:spTgt>
                                        </p:tgtEl>
                                        <p:attrNameLst>
                                          <p:attrName>ppt_h</p:attrName>
                                        </p:attrNameLst>
                                      </p:cBhvr>
                                      <p:tavLst>
                                        <p:tav tm="0">
                                          <p:val>
                                            <p:fltVal val="0"/>
                                          </p:val>
                                        </p:tav>
                                        <p:tav tm="100000">
                                          <p:val>
                                            <p:strVal val="#ppt_h"/>
                                          </p:val>
                                        </p:tav>
                                      </p:tavLst>
                                    </p:anim>
                                    <p:animEffect transition="in" filter="fade">
                                      <p:cBhvr>
                                        <p:cTn id="46" dur="2000"/>
                                        <p:tgtEl>
                                          <p:spTgt spid="2">
                                            <p:graphicEl>
                                              <a:dgm id="{CB312090-2130-4A05-8D0C-4FFCE460DDD1}"/>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
                                            <p:graphicEl>
                                              <a:dgm id="{6FD3DE22-8967-4610-9A60-B032CE4BB597}"/>
                                            </p:graphicEl>
                                          </p:spTgt>
                                        </p:tgtEl>
                                        <p:attrNameLst>
                                          <p:attrName>style.visibility</p:attrName>
                                        </p:attrNameLst>
                                      </p:cBhvr>
                                      <p:to>
                                        <p:strVal val="visible"/>
                                      </p:to>
                                    </p:set>
                                    <p:anim calcmode="lin" valueType="num">
                                      <p:cBhvr>
                                        <p:cTn id="49" dur="2000" fill="hold"/>
                                        <p:tgtEl>
                                          <p:spTgt spid="2">
                                            <p:graphicEl>
                                              <a:dgm id="{6FD3DE22-8967-4610-9A60-B032CE4BB597}"/>
                                            </p:graphicEl>
                                          </p:spTgt>
                                        </p:tgtEl>
                                        <p:attrNameLst>
                                          <p:attrName>ppt_w</p:attrName>
                                        </p:attrNameLst>
                                      </p:cBhvr>
                                      <p:tavLst>
                                        <p:tav tm="0">
                                          <p:val>
                                            <p:fltVal val="0"/>
                                          </p:val>
                                        </p:tav>
                                        <p:tav tm="100000">
                                          <p:val>
                                            <p:strVal val="#ppt_w"/>
                                          </p:val>
                                        </p:tav>
                                      </p:tavLst>
                                    </p:anim>
                                    <p:anim calcmode="lin" valueType="num">
                                      <p:cBhvr>
                                        <p:cTn id="50" dur="2000" fill="hold"/>
                                        <p:tgtEl>
                                          <p:spTgt spid="2">
                                            <p:graphicEl>
                                              <a:dgm id="{6FD3DE22-8967-4610-9A60-B032CE4BB597}"/>
                                            </p:graphicEl>
                                          </p:spTgt>
                                        </p:tgtEl>
                                        <p:attrNameLst>
                                          <p:attrName>ppt_h</p:attrName>
                                        </p:attrNameLst>
                                      </p:cBhvr>
                                      <p:tavLst>
                                        <p:tav tm="0">
                                          <p:val>
                                            <p:fltVal val="0"/>
                                          </p:val>
                                        </p:tav>
                                        <p:tav tm="100000">
                                          <p:val>
                                            <p:strVal val="#ppt_h"/>
                                          </p:val>
                                        </p:tav>
                                      </p:tavLst>
                                    </p:anim>
                                    <p:animEffect transition="in" filter="fade">
                                      <p:cBhvr>
                                        <p:cTn id="51" dur="2000"/>
                                        <p:tgtEl>
                                          <p:spTgt spid="2">
                                            <p:graphicEl>
                                              <a:dgm id="{6FD3DE22-8967-4610-9A60-B032CE4BB597}"/>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
                                            <p:graphicEl>
                                              <a:dgm id="{B22DB750-573A-4747-A482-C2B7DCC9FAB9}"/>
                                            </p:graphicEl>
                                          </p:spTgt>
                                        </p:tgtEl>
                                        <p:attrNameLst>
                                          <p:attrName>style.visibility</p:attrName>
                                        </p:attrNameLst>
                                      </p:cBhvr>
                                      <p:to>
                                        <p:strVal val="visible"/>
                                      </p:to>
                                    </p:set>
                                    <p:anim calcmode="lin" valueType="num">
                                      <p:cBhvr>
                                        <p:cTn id="54" dur="2000" fill="hold"/>
                                        <p:tgtEl>
                                          <p:spTgt spid="2">
                                            <p:graphicEl>
                                              <a:dgm id="{B22DB750-573A-4747-A482-C2B7DCC9FAB9}"/>
                                            </p:graphicEl>
                                          </p:spTgt>
                                        </p:tgtEl>
                                        <p:attrNameLst>
                                          <p:attrName>ppt_w</p:attrName>
                                        </p:attrNameLst>
                                      </p:cBhvr>
                                      <p:tavLst>
                                        <p:tav tm="0">
                                          <p:val>
                                            <p:fltVal val="0"/>
                                          </p:val>
                                        </p:tav>
                                        <p:tav tm="100000">
                                          <p:val>
                                            <p:strVal val="#ppt_w"/>
                                          </p:val>
                                        </p:tav>
                                      </p:tavLst>
                                    </p:anim>
                                    <p:anim calcmode="lin" valueType="num">
                                      <p:cBhvr>
                                        <p:cTn id="55" dur="2000" fill="hold"/>
                                        <p:tgtEl>
                                          <p:spTgt spid="2">
                                            <p:graphicEl>
                                              <a:dgm id="{B22DB750-573A-4747-A482-C2B7DCC9FAB9}"/>
                                            </p:graphicEl>
                                          </p:spTgt>
                                        </p:tgtEl>
                                        <p:attrNameLst>
                                          <p:attrName>ppt_h</p:attrName>
                                        </p:attrNameLst>
                                      </p:cBhvr>
                                      <p:tavLst>
                                        <p:tav tm="0">
                                          <p:val>
                                            <p:fltVal val="0"/>
                                          </p:val>
                                        </p:tav>
                                        <p:tav tm="100000">
                                          <p:val>
                                            <p:strVal val="#ppt_h"/>
                                          </p:val>
                                        </p:tav>
                                      </p:tavLst>
                                    </p:anim>
                                    <p:animEffect transition="in" filter="fade">
                                      <p:cBhvr>
                                        <p:cTn id="56" dur="2000"/>
                                        <p:tgtEl>
                                          <p:spTgt spid="2">
                                            <p:graphicEl>
                                              <a:dgm id="{B22DB750-573A-4747-A482-C2B7DCC9FAB9}"/>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
                                            <p:graphicEl>
                                              <a:dgm id="{D103B227-C7BE-4190-B2C2-D8AD394A4B7C}"/>
                                            </p:graphicEl>
                                          </p:spTgt>
                                        </p:tgtEl>
                                        <p:attrNameLst>
                                          <p:attrName>style.visibility</p:attrName>
                                        </p:attrNameLst>
                                      </p:cBhvr>
                                      <p:to>
                                        <p:strVal val="visible"/>
                                      </p:to>
                                    </p:set>
                                    <p:anim calcmode="lin" valueType="num">
                                      <p:cBhvr>
                                        <p:cTn id="59" dur="2000" fill="hold"/>
                                        <p:tgtEl>
                                          <p:spTgt spid="2">
                                            <p:graphicEl>
                                              <a:dgm id="{D103B227-C7BE-4190-B2C2-D8AD394A4B7C}"/>
                                            </p:graphicEl>
                                          </p:spTgt>
                                        </p:tgtEl>
                                        <p:attrNameLst>
                                          <p:attrName>ppt_w</p:attrName>
                                        </p:attrNameLst>
                                      </p:cBhvr>
                                      <p:tavLst>
                                        <p:tav tm="0">
                                          <p:val>
                                            <p:fltVal val="0"/>
                                          </p:val>
                                        </p:tav>
                                        <p:tav tm="100000">
                                          <p:val>
                                            <p:strVal val="#ppt_w"/>
                                          </p:val>
                                        </p:tav>
                                      </p:tavLst>
                                    </p:anim>
                                    <p:anim calcmode="lin" valueType="num">
                                      <p:cBhvr>
                                        <p:cTn id="60" dur="2000" fill="hold"/>
                                        <p:tgtEl>
                                          <p:spTgt spid="2">
                                            <p:graphicEl>
                                              <a:dgm id="{D103B227-C7BE-4190-B2C2-D8AD394A4B7C}"/>
                                            </p:graphicEl>
                                          </p:spTgt>
                                        </p:tgtEl>
                                        <p:attrNameLst>
                                          <p:attrName>ppt_h</p:attrName>
                                        </p:attrNameLst>
                                      </p:cBhvr>
                                      <p:tavLst>
                                        <p:tav tm="0">
                                          <p:val>
                                            <p:fltVal val="0"/>
                                          </p:val>
                                        </p:tav>
                                        <p:tav tm="100000">
                                          <p:val>
                                            <p:strVal val="#ppt_h"/>
                                          </p:val>
                                        </p:tav>
                                      </p:tavLst>
                                    </p:anim>
                                    <p:animEffect transition="in" filter="fade">
                                      <p:cBhvr>
                                        <p:cTn id="61" dur="2000"/>
                                        <p:tgtEl>
                                          <p:spTgt spid="2">
                                            <p:graphicEl>
                                              <a:dgm id="{D103B227-C7BE-4190-B2C2-D8AD394A4B7C}"/>
                                            </p:graphic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
                                            <p:graphicEl>
                                              <a:dgm id="{B733F41A-506A-4B50-BBB5-2F8DCC44AD5F}"/>
                                            </p:graphicEl>
                                          </p:spTgt>
                                        </p:tgtEl>
                                        <p:attrNameLst>
                                          <p:attrName>style.visibility</p:attrName>
                                        </p:attrNameLst>
                                      </p:cBhvr>
                                      <p:to>
                                        <p:strVal val="visible"/>
                                      </p:to>
                                    </p:set>
                                    <p:anim calcmode="lin" valueType="num">
                                      <p:cBhvr>
                                        <p:cTn id="64" dur="2000" fill="hold"/>
                                        <p:tgtEl>
                                          <p:spTgt spid="2">
                                            <p:graphicEl>
                                              <a:dgm id="{B733F41A-506A-4B50-BBB5-2F8DCC44AD5F}"/>
                                            </p:graphicEl>
                                          </p:spTgt>
                                        </p:tgtEl>
                                        <p:attrNameLst>
                                          <p:attrName>ppt_w</p:attrName>
                                        </p:attrNameLst>
                                      </p:cBhvr>
                                      <p:tavLst>
                                        <p:tav tm="0">
                                          <p:val>
                                            <p:fltVal val="0"/>
                                          </p:val>
                                        </p:tav>
                                        <p:tav tm="100000">
                                          <p:val>
                                            <p:strVal val="#ppt_w"/>
                                          </p:val>
                                        </p:tav>
                                      </p:tavLst>
                                    </p:anim>
                                    <p:anim calcmode="lin" valueType="num">
                                      <p:cBhvr>
                                        <p:cTn id="65" dur="2000" fill="hold"/>
                                        <p:tgtEl>
                                          <p:spTgt spid="2">
                                            <p:graphicEl>
                                              <a:dgm id="{B733F41A-506A-4B50-BBB5-2F8DCC44AD5F}"/>
                                            </p:graphicEl>
                                          </p:spTgt>
                                        </p:tgtEl>
                                        <p:attrNameLst>
                                          <p:attrName>ppt_h</p:attrName>
                                        </p:attrNameLst>
                                      </p:cBhvr>
                                      <p:tavLst>
                                        <p:tav tm="0">
                                          <p:val>
                                            <p:fltVal val="0"/>
                                          </p:val>
                                        </p:tav>
                                        <p:tav tm="100000">
                                          <p:val>
                                            <p:strVal val="#ppt_h"/>
                                          </p:val>
                                        </p:tav>
                                      </p:tavLst>
                                    </p:anim>
                                    <p:animEffect transition="in" filter="fade">
                                      <p:cBhvr>
                                        <p:cTn id="66" dur="2000"/>
                                        <p:tgtEl>
                                          <p:spTgt spid="2">
                                            <p:graphicEl>
                                              <a:dgm id="{B733F41A-506A-4B50-BBB5-2F8DCC44AD5F}"/>
                                            </p:graphic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
                                            <p:graphicEl>
                                              <a:dgm id="{EA8534B8-625D-4F95-B10A-49E24471950C}"/>
                                            </p:graphicEl>
                                          </p:spTgt>
                                        </p:tgtEl>
                                        <p:attrNameLst>
                                          <p:attrName>style.visibility</p:attrName>
                                        </p:attrNameLst>
                                      </p:cBhvr>
                                      <p:to>
                                        <p:strVal val="visible"/>
                                      </p:to>
                                    </p:set>
                                    <p:anim calcmode="lin" valueType="num">
                                      <p:cBhvr>
                                        <p:cTn id="69" dur="2000" fill="hold"/>
                                        <p:tgtEl>
                                          <p:spTgt spid="2">
                                            <p:graphicEl>
                                              <a:dgm id="{EA8534B8-625D-4F95-B10A-49E24471950C}"/>
                                            </p:graphicEl>
                                          </p:spTgt>
                                        </p:tgtEl>
                                        <p:attrNameLst>
                                          <p:attrName>ppt_w</p:attrName>
                                        </p:attrNameLst>
                                      </p:cBhvr>
                                      <p:tavLst>
                                        <p:tav tm="0">
                                          <p:val>
                                            <p:fltVal val="0"/>
                                          </p:val>
                                        </p:tav>
                                        <p:tav tm="100000">
                                          <p:val>
                                            <p:strVal val="#ppt_w"/>
                                          </p:val>
                                        </p:tav>
                                      </p:tavLst>
                                    </p:anim>
                                    <p:anim calcmode="lin" valueType="num">
                                      <p:cBhvr>
                                        <p:cTn id="70" dur="2000" fill="hold"/>
                                        <p:tgtEl>
                                          <p:spTgt spid="2">
                                            <p:graphicEl>
                                              <a:dgm id="{EA8534B8-625D-4F95-B10A-49E24471950C}"/>
                                            </p:graphicEl>
                                          </p:spTgt>
                                        </p:tgtEl>
                                        <p:attrNameLst>
                                          <p:attrName>ppt_h</p:attrName>
                                        </p:attrNameLst>
                                      </p:cBhvr>
                                      <p:tavLst>
                                        <p:tav tm="0">
                                          <p:val>
                                            <p:fltVal val="0"/>
                                          </p:val>
                                        </p:tav>
                                        <p:tav tm="100000">
                                          <p:val>
                                            <p:strVal val="#ppt_h"/>
                                          </p:val>
                                        </p:tav>
                                      </p:tavLst>
                                    </p:anim>
                                    <p:animEffect transition="in" filter="fade">
                                      <p:cBhvr>
                                        <p:cTn id="71" dur="2000"/>
                                        <p:tgtEl>
                                          <p:spTgt spid="2">
                                            <p:graphicEl>
                                              <a:dgm id="{EA8534B8-625D-4F95-B10A-49E24471950C}"/>
                                            </p:graphic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
                                            <p:graphicEl>
                                              <a:dgm id="{68F48EC7-2D93-4EA8-BB04-5BBD5B58C051}"/>
                                            </p:graphicEl>
                                          </p:spTgt>
                                        </p:tgtEl>
                                        <p:attrNameLst>
                                          <p:attrName>style.visibility</p:attrName>
                                        </p:attrNameLst>
                                      </p:cBhvr>
                                      <p:to>
                                        <p:strVal val="visible"/>
                                      </p:to>
                                    </p:set>
                                    <p:anim calcmode="lin" valueType="num">
                                      <p:cBhvr>
                                        <p:cTn id="74" dur="2000" fill="hold"/>
                                        <p:tgtEl>
                                          <p:spTgt spid="2">
                                            <p:graphicEl>
                                              <a:dgm id="{68F48EC7-2D93-4EA8-BB04-5BBD5B58C051}"/>
                                            </p:graphicEl>
                                          </p:spTgt>
                                        </p:tgtEl>
                                        <p:attrNameLst>
                                          <p:attrName>ppt_w</p:attrName>
                                        </p:attrNameLst>
                                      </p:cBhvr>
                                      <p:tavLst>
                                        <p:tav tm="0">
                                          <p:val>
                                            <p:fltVal val="0"/>
                                          </p:val>
                                        </p:tav>
                                        <p:tav tm="100000">
                                          <p:val>
                                            <p:strVal val="#ppt_w"/>
                                          </p:val>
                                        </p:tav>
                                      </p:tavLst>
                                    </p:anim>
                                    <p:anim calcmode="lin" valueType="num">
                                      <p:cBhvr>
                                        <p:cTn id="75" dur="2000" fill="hold"/>
                                        <p:tgtEl>
                                          <p:spTgt spid="2">
                                            <p:graphicEl>
                                              <a:dgm id="{68F48EC7-2D93-4EA8-BB04-5BBD5B58C051}"/>
                                            </p:graphicEl>
                                          </p:spTgt>
                                        </p:tgtEl>
                                        <p:attrNameLst>
                                          <p:attrName>ppt_h</p:attrName>
                                        </p:attrNameLst>
                                      </p:cBhvr>
                                      <p:tavLst>
                                        <p:tav tm="0">
                                          <p:val>
                                            <p:fltVal val="0"/>
                                          </p:val>
                                        </p:tav>
                                        <p:tav tm="100000">
                                          <p:val>
                                            <p:strVal val="#ppt_h"/>
                                          </p:val>
                                        </p:tav>
                                      </p:tavLst>
                                    </p:anim>
                                    <p:animEffect transition="in" filter="fade">
                                      <p:cBhvr>
                                        <p:cTn id="76" dur="2000"/>
                                        <p:tgtEl>
                                          <p:spTgt spid="2">
                                            <p:graphicEl>
                                              <a:dgm id="{68F48EC7-2D93-4EA8-BB04-5BBD5B58C051}"/>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
                                            <p:graphicEl>
                                              <a:dgm id="{0FAAAF64-9663-4475-A767-315E0C165C5F}"/>
                                            </p:graphicEl>
                                          </p:spTgt>
                                        </p:tgtEl>
                                        <p:attrNameLst>
                                          <p:attrName>style.visibility</p:attrName>
                                        </p:attrNameLst>
                                      </p:cBhvr>
                                      <p:to>
                                        <p:strVal val="visible"/>
                                      </p:to>
                                    </p:set>
                                    <p:anim calcmode="lin" valueType="num">
                                      <p:cBhvr>
                                        <p:cTn id="79" dur="2000" fill="hold"/>
                                        <p:tgtEl>
                                          <p:spTgt spid="2">
                                            <p:graphicEl>
                                              <a:dgm id="{0FAAAF64-9663-4475-A767-315E0C165C5F}"/>
                                            </p:graphicEl>
                                          </p:spTgt>
                                        </p:tgtEl>
                                        <p:attrNameLst>
                                          <p:attrName>ppt_w</p:attrName>
                                        </p:attrNameLst>
                                      </p:cBhvr>
                                      <p:tavLst>
                                        <p:tav tm="0">
                                          <p:val>
                                            <p:fltVal val="0"/>
                                          </p:val>
                                        </p:tav>
                                        <p:tav tm="100000">
                                          <p:val>
                                            <p:strVal val="#ppt_w"/>
                                          </p:val>
                                        </p:tav>
                                      </p:tavLst>
                                    </p:anim>
                                    <p:anim calcmode="lin" valueType="num">
                                      <p:cBhvr>
                                        <p:cTn id="80" dur="2000" fill="hold"/>
                                        <p:tgtEl>
                                          <p:spTgt spid="2">
                                            <p:graphicEl>
                                              <a:dgm id="{0FAAAF64-9663-4475-A767-315E0C165C5F}"/>
                                            </p:graphicEl>
                                          </p:spTgt>
                                        </p:tgtEl>
                                        <p:attrNameLst>
                                          <p:attrName>ppt_h</p:attrName>
                                        </p:attrNameLst>
                                      </p:cBhvr>
                                      <p:tavLst>
                                        <p:tav tm="0">
                                          <p:val>
                                            <p:fltVal val="0"/>
                                          </p:val>
                                        </p:tav>
                                        <p:tav tm="100000">
                                          <p:val>
                                            <p:strVal val="#ppt_h"/>
                                          </p:val>
                                        </p:tav>
                                      </p:tavLst>
                                    </p:anim>
                                    <p:animEffect transition="in" filter="fade">
                                      <p:cBhvr>
                                        <p:cTn id="81" dur="2000"/>
                                        <p:tgtEl>
                                          <p:spTgt spid="2">
                                            <p:graphicEl>
                                              <a:dgm id="{0FAAAF64-9663-4475-A767-315E0C165C5F}"/>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
                                            <p:graphicEl>
                                              <a:dgm id="{1DF9F0E7-B842-420D-B6F1-B35709EA3B59}"/>
                                            </p:graphicEl>
                                          </p:spTgt>
                                        </p:tgtEl>
                                        <p:attrNameLst>
                                          <p:attrName>style.visibility</p:attrName>
                                        </p:attrNameLst>
                                      </p:cBhvr>
                                      <p:to>
                                        <p:strVal val="visible"/>
                                      </p:to>
                                    </p:set>
                                    <p:anim calcmode="lin" valueType="num">
                                      <p:cBhvr>
                                        <p:cTn id="84" dur="2000" fill="hold"/>
                                        <p:tgtEl>
                                          <p:spTgt spid="2">
                                            <p:graphicEl>
                                              <a:dgm id="{1DF9F0E7-B842-420D-B6F1-B35709EA3B59}"/>
                                            </p:graphicEl>
                                          </p:spTgt>
                                        </p:tgtEl>
                                        <p:attrNameLst>
                                          <p:attrName>ppt_w</p:attrName>
                                        </p:attrNameLst>
                                      </p:cBhvr>
                                      <p:tavLst>
                                        <p:tav tm="0">
                                          <p:val>
                                            <p:fltVal val="0"/>
                                          </p:val>
                                        </p:tav>
                                        <p:tav tm="100000">
                                          <p:val>
                                            <p:strVal val="#ppt_w"/>
                                          </p:val>
                                        </p:tav>
                                      </p:tavLst>
                                    </p:anim>
                                    <p:anim calcmode="lin" valueType="num">
                                      <p:cBhvr>
                                        <p:cTn id="85" dur="2000" fill="hold"/>
                                        <p:tgtEl>
                                          <p:spTgt spid="2">
                                            <p:graphicEl>
                                              <a:dgm id="{1DF9F0E7-B842-420D-B6F1-B35709EA3B59}"/>
                                            </p:graphicEl>
                                          </p:spTgt>
                                        </p:tgtEl>
                                        <p:attrNameLst>
                                          <p:attrName>ppt_h</p:attrName>
                                        </p:attrNameLst>
                                      </p:cBhvr>
                                      <p:tavLst>
                                        <p:tav tm="0">
                                          <p:val>
                                            <p:fltVal val="0"/>
                                          </p:val>
                                        </p:tav>
                                        <p:tav tm="100000">
                                          <p:val>
                                            <p:strVal val="#ppt_h"/>
                                          </p:val>
                                        </p:tav>
                                      </p:tavLst>
                                    </p:anim>
                                    <p:animEffect transition="in" filter="fade">
                                      <p:cBhvr>
                                        <p:cTn id="86" dur="2000"/>
                                        <p:tgtEl>
                                          <p:spTgt spid="2">
                                            <p:graphicEl>
                                              <a:dgm id="{1DF9F0E7-B842-420D-B6F1-B35709EA3B59}"/>
                                            </p:graphicEl>
                                          </p:spTgt>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
                                            <p:graphicEl>
                                              <a:dgm id="{3520827A-45FD-419B-BFA7-916D2FCF3075}"/>
                                            </p:graphicEl>
                                          </p:spTgt>
                                        </p:tgtEl>
                                        <p:attrNameLst>
                                          <p:attrName>style.visibility</p:attrName>
                                        </p:attrNameLst>
                                      </p:cBhvr>
                                      <p:to>
                                        <p:strVal val="visible"/>
                                      </p:to>
                                    </p:set>
                                    <p:anim calcmode="lin" valueType="num">
                                      <p:cBhvr>
                                        <p:cTn id="89" dur="2000" fill="hold"/>
                                        <p:tgtEl>
                                          <p:spTgt spid="2">
                                            <p:graphicEl>
                                              <a:dgm id="{3520827A-45FD-419B-BFA7-916D2FCF3075}"/>
                                            </p:graphicEl>
                                          </p:spTgt>
                                        </p:tgtEl>
                                        <p:attrNameLst>
                                          <p:attrName>ppt_w</p:attrName>
                                        </p:attrNameLst>
                                      </p:cBhvr>
                                      <p:tavLst>
                                        <p:tav tm="0">
                                          <p:val>
                                            <p:fltVal val="0"/>
                                          </p:val>
                                        </p:tav>
                                        <p:tav tm="100000">
                                          <p:val>
                                            <p:strVal val="#ppt_w"/>
                                          </p:val>
                                        </p:tav>
                                      </p:tavLst>
                                    </p:anim>
                                    <p:anim calcmode="lin" valueType="num">
                                      <p:cBhvr>
                                        <p:cTn id="90" dur="2000" fill="hold"/>
                                        <p:tgtEl>
                                          <p:spTgt spid="2">
                                            <p:graphicEl>
                                              <a:dgm id="{3520827A-45FD-419B-BFA7-916D2FCF3075}"/>
                                            </p:graphicEl>
                                          </p:spTgt>
                                        </p:tgtEl>
                                        <p:attrNameLst>
                                          <p:attrName>ppt_h</p:attrName>
                                        </p:attrNameLst>
                                      </p:cBhvr>
                                      <p:tavLst>
                                        <p:tav tm="0">
                                          <p:val>
                                            <p:fltVal val="0"/>
                                          </p:val>
                                        </p:tav>
                                        <p:tav tm="100000">
                                          <p:val>
                                            <p:strVal val="#ppt_h"/>
                                          </p:val>
                                        </p:tav>
                                      </p:tavLst>
                                    </p:anim>
                                    <p:animEffect transition="in" filter="fade">
                                      <p:cBhvr>
                                        <p:cTn id="91" dur="2000"/>
                                        <p:tgtEl>
                                          <p:spTgt spid="2">
                                            <p:graphicEl>
                                              <a:dgm id="{3520827A-45FD-419B-BFA7-916D2FCF3075}"/>
                                            </p:graphicEl>
                                          </p:spTgt>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2" grpId="0">
        <p:bldSub>
          <a:bldDgm bld="one"/>
        </p:bldSub>
      </p:bldGraphic>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5139716" y="1230818"/>
            <a:ext cx="2318795" cy="1710291"/>
            <a:chOff x="1750362" y="1952546"/>
            <a:chExt cx="1957542" cy="1925119"/>
          </a:xfrm>
        </p:grpSpPr>
        <p:sp>
          <p:nvSpPr>
            <p:cNvPr id="119" name="Oval 118"/>
            <p:cNvSpPr/>
            <p:nvPr/>
          </p:nvSpPr>
          <p:spPr>
            <a:xfrm>
              <a:off x="3116666" y="2165346"/>
              <a:ext cx="375214" cy="475552"/>
            </a:xfrm>
            <a:prstGeom prst="ellips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0" name="Chart 119"/>
            <p:cNvGraphicFramePr/>
            <p:nvPr>
              <p:extLst>
                <p:ext uri="{D42A27DB-BD31-4B8C-83A1-F6EECF244321}">
                  <p14:modId xmlns:p14="http://schemas.microsoft.com/office/powerpoint/2010/main" val="1136529821"/>
                </p:ext>
              </p:extLst>
            </p:nvPr>
          </p:nvGraphicFramePr>
          <p:xfrm>
            <a:off x="1750362" y="1952546"/>
            <a:ext cx="1957542" cy="1925119"/>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 name="Group 2"/>
          <p:cNvGrpSpPr/>
          <p:nvPr/>
        </p:nvGrpSpPr>
        <p:grpSpPr>
          <a:xfrm>
            <a:off x="1318314" y="1230818"/>
            <a:ext cx="2318795" cy="1710291"/>
            <a:chOff x="1750362" y="1952546"/>
            <a:chExt cx="1957542" cy="1925119"/>
          </a:xfrm>
        </p:grpSpPr>
        <p:sp>
          <p:nvSpPr>
            <p:cNvPr id="6" name="Oval 5"/>
            <p:cNvSpPr/>
            <p:nvPr/>
          </p:nvSpPr>
          <p:spPr>
            <a:xfrm>
              <a:off x="3116666" y="2165346"/>
              <a:ext cx="375214" cy="475552"/>
            </a:xfrm>
            <a:prstGeom prst="ellips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5" name="Chart 104"/>
            <p:cNvGraphicFramePr/>
            <p:nvPr>
              <p:extLst>
                <p:ext uri="{D42A27DB-BD31-4B8C-83A1-F6EECF244321}">
                  <p14:modId xmlns:p14="http://schemas.microsoft.com/office/powerpoint/2010/main" val="4070238717"/>
                </p:ext>
              </p:extLst>
            </p:nvPr>
          </p:nvGraphicFramePr>
          <p:xfrm>
            <a:off x="1750362" y="1952546"/>
            <a:ext cx="1957542" cy="19251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107" name="Straight Arrow Connector 106"/>
          <p:cNvCxnSpPr/>
          <p:nvPr/>
        </p:nvCxnSpPr>
        <p:spPr>
          <a:xfrm flipV="1">
            <a:off x="4525870" y="1460419"/>
            <a:ext cx="0" cy="3199563"/>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 y="2931790"/>
            <a:ext cx="9144002" cy="6086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539552" y="498984"/>
            <a:ext cx="6771442"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Comparison Infographic</a:t>
            </a:r>
          </a:p>
        </p:txBody>
      </p:sp>
      <p:grpSp>
        <p:nvGrpSpPr>
          <p:cNvPr id="18" name="Group 17"/>
          <p:cNvGrpSpPr/>
          <p:nvPr/>
        </p:nvGrpSpPr>
        <p:grpSpPr>
          <a:xfrm>
            <a:off x="957133" y="3013602"/>
            <a:ext cx="3455838" cy="458518"/>
            <a:chOff x="1130630" y="2871482"/>
            <a:chExt cx="3009321" cy="611359"/>
          </a:xfrm>
        </p:grpSpPr>
        <p:sp>
          <p:nvSpPr>
            <p:cNvPr id="19" name="Parallelogram 18"/>
            <p:cNvSpPr/>
            <p:nvPr/>
          </p:nvSpPr>
          <p:spPr>
            <a:xfrm>
              <a:off x="1187624"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5C24C"/>
                </a:solidFill>
              </a:endParaRPr>
            </a:p>
          </p:txBody>
        </p:sp>
        <p:sp>
          <p:nvSpPr>
            <p:cNvPr id="20" name="Parallelogram 19"/>
            <p:cNvSpPr/>
            <p:nvPr/>
          </p:nvSpPr>
          <p:spPr>
            <a:xfrm>
              <a:off x="1298447"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5C24C"/>
                </a:solidFill>
              </a:endParaRPr>
            </a:p>
          </p:txBody>
        </p:sp>
        <p:sp>
          <p:nvSpPr>
            <p:cNvPr id="21" name="Parallelogram 20"/>
            <p:cNvSpPr/>
            <p:nvPr/>
          </p:nvSpPr>
          <p:spPr>
            <a:xfrm>
              <a:off x="1409270"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5C24C"/>
                </a:solidFill>
              </a:endParaRPr>
            </a:p>
          </p:txBody>
        </p:sp>
        <p:sp>
          <p:nvSpPr>
            <p:cNvPr id="22" name="Parallelogram 21"/>
            <p:cNvSpPr/>
            <p:nvPr/>
          </p:nvSpPr>
          <p:spPr>
            <a:xfrm>
              <a:off x="1520094"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5C24C"/>
                </a:solidFill>
              </a:endParaRPr>
            </a:p>
          </p:txBody>
        </p:sp>
        <p:sp>
          <p:nvSpPr>
            <p:cNvPr id="23" name="Parallelogram 22"/>
            <p:cNvSpPr/>
            <p:nvPr/>
          </p:nvSpPr>
          <p:spPr>
            <a:xfrm>
              <a:off x="1630917"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5C24C"/>
                </a:solidFill>
              </a:endParaRPr>
            </a:p>
          </p:txBody>
        </p:sp>
        <p:sp>
          <p:nvSpPr>
            <p:cNvPr id="24" name="Parallelogram 23"/>
            <p:cNvSpPr/>
            <p:nvPr/>
          </p:nvSpPr>
          <p:spPr>
            <a:xfrm>
              <a:off x="1741740"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5" name="Parallelogram 24"/>
            <p:cNvSpPr/>
            <p:nvPr/>
          </p:nvSpPr>
          <p:spPr>
            <a:xfrm>
              <a:off x="1852563"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6" name="Parallelogram 25"/>
            <p:cNvSpPr/>
            <p:nvPr/>
          </p:nvSpPr>
          <p:spPr>
            <a:xfrm>
              <a:off x="1963386"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7" name="Parallelogram 26"/>
            <p:cNvSpPr/>
            <p:nvPr/>
          </p:nvSpPr>
          <p:spPr>
            <a:xfrm>
              <a:off x="2074209"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Parallelogram 27"/>
            <p:cNvSpPr/>
            <p:nvPr/>
          </p:nvSpPr>
          <p:spPr>
            <a:xfrm>
              <a:off x="2185033"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9" name="Parallelogram 28"/>
            <p:cNvSpPr/>
            <p:nvPr/>
          </p:nvSpPr>
          <p:spPr>
            <a:xfrm>
              <a:off x="2295856"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0" name="Parallelogram 29"/>
            <p:cNvSpPr/>
            <p:nvPr/>
          </p:nvSpPr>
          <p:spPr>
            <a:xfrm>
              <a:off x="2406679"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1" name="Parallelogram 30"/>
            <p:cNvSpPr/>
            <p:nvPr/>
          </p:nvSpPr>
          <p:spPr>
            <a:xfrm>
              <a:off x="2517502"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Parallelogram 31"/>
            <p:cNvSpPr/>
            <p:nvPr/>
          </p:nvSpPr>
          <p:spPr>
            <a:xfrm>
              <a:off x="2628325"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3" name="Parallelogram 32"/>
            <p:cNvSpPr/>
            <p:nvPr/>
          </p:nvSpPr>
          <p:spPr>
            <a:xfrm>
              <a:off x="273914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4" name="Parallelogram 33"/>
            <p:cNvSpPr/>
            <p:nvPr/>
          </p:nvSpPr>
          <p:spPr>
            <a:xfrm>
              <a:off x="2849972"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5" name="Parallelogram 34"/>
            <p:cNvSpPr/>
            <p:nvPr/>
          </p:nvSpPr>
          <p:spPr>
            <a:xfrm>
              <a:off x="2960795"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6" name="Parallelogram 35"/>
            <p:cNvSpPr/>
            <p:nvPr/>
          </p:nvSpPr>
          <p:spPr>
            <a:xfrm>
              <a:off x="307161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Parallelogram 36"/>
            <p:cNvSpPr/>
            <p:nvPr/>
          </p:nvSpPr>
          <p:spPr>
            <a:xfrm>
              <a:off x="3182441"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8" name="Parallelogram 37"/>
            <p:cNvSpPr/>
            <p:nvPr/>
          </p:nvSpPr>
          <p:spPr>
            <a:xfrm>
              <a:off x="329325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9" name="TextBox 38"/>
            <p:cNvSpPr txBox="1"/>
            <p:nvPr/>
          </p:nvSpPr>
          <p:spPr>
            <a:xfrm>
              <a:off x="3414664" y="2990397"/>
              <a:ext cx="725287" cy="492444"/>
            </a:xfrm>
            <a:prstGeom prst="rect">
              <a:avLst/>
            </a:prstGeom>
            <a:noFill/>
          </p:spPr>
          <p:txBody>
            <a:bodyPr wrap="square" rtlCol="0">
              <a:spAutoFit/>
            </a:bodyPr>
            <a:lstStyle/>
            <a:p>
              <a:r>
                <a:rPr lang="en-US" b="1" i="1" dirty="0" smtClean="0">
                  <a:solidFill>
                    <a:schemeClr val="bg1"/>
                  </a:solidFill>
                  <a:latin typeface="Signika Negative" pitchFamily="2" charset="0"/>
                </a:rPr>
                <a:t>25%</a:t>
              </a:r>
              <a:endParaRPr lang="en-CA" b="1" i="1" dirty="0" smtClean="0">
                <a:solidFill>
                  <a:schemeClr val="bg1"/>
                </a:solidFill>
                <a:latin typeface="Signika Negative" pitchFamily="2" charset="0"/>
              </a:endParaRPr>
            </a:p>
          </p:txBody>
        </p:sp>
        <p:sp>
          <p:nvSpPr>
            <p:cNvPr id="40" name="TextBox 39"/>
            <p:cNvSpPr txBox="1"/>
            <p:nvPr/>
          </p:nvSpPr>
          <p:spPr>
            <a:xfrm>
              <a:off x="1130630" y="2871482"/>
              <a:ext cx="2792849" cy="307777"/>
            </a:xfrm>
            <a:prstGeom prst="rect">
              <a:avLst/>
            </a:prstGeom>
            <a:noFill/>
          </p:spPr>
          <p:txBody>
            <a:bodyPr wrap="square" rtlCol="0">
              <a:spAutoFit/>
            </a:bodyPr>
            <a:lstStyle/>
            <a:p>
              <a:pPr algn="just"/>
              <a:r>
                <a:rPr lang="en-US" sz="900" b="1" i="1" dirty="0" smtClean="0">
                  <a:solidFill>
                    <a:schemeClr val="bg1"/>
                  </a:solidFill>
                </a:rPr>
                <a:t>Feedback from customers</a:t>
              </a:r>
              <a:endParaRPr lang="en-US" sz="900" i="1" dirty="0">
                <a:solidFill>
                  <a:schemeClr val="bg1"/>
                </a:solidFill>
              </a:endParaRPr>
            </a:p>
          </p:txBody>
        </p:sp>
      </p:grpSp>
      <p:grpSp>
        <p:nvGrpSpPr>
          <p:cNvPr id="2" name="Group 1"/>
          <p:cNvGrpSpPr/>
          <p:nvPr/>
        </p:nvGrpSpPr>
        <p:grpSpPr>
          <a:xfrm>
            <a:off x="4803040" y="3013602"/>
            <a:ext cx="3441368" cy="455479"/>
            <a:chOff x="3839329" y="5872790"/>
            <a:chExt cx="3009321" cy="607306"/>
          </a:xfrm>
        </p:grpSpPr>
        <p:sp>
          <p:nvSpPr>
            <p:cNvPr id="42" name="Parallelogram 41"/>
            <p:cNvSpPr/>
            <p:nvPr/>
          </p:nvSpPr>
          <p:spPr>
            <a:xfrm>
              <a:off x="3896323"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Parallelogram 42"/>
            <p:cNvSpPr/>
            <p:nvPr/>
          </p:nvSpPr>
          <p:spPr>
            <a:xfrm>
              <a:off x="4007146"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Parallelogram 43"/>
            <p:cNvSpPr/>
            <p:nvPr/>
          </p:nvSpPr>
          <p:spPr>
            <a:xfrm>
              <a:off x="4117969"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Parallelogram 44"/>
            <p:cNvSpPr/>
            <p:nvPr/>
          </p:nvSpPr>
          <p:spPr>
            <a:xfrm>
              <a:off x="4228793"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Parallelogram 45"/>
            <p:cNvSpPr/>
            <p:nvPr/>
          </p:nvSpPr>
          <p:spPr>
            <a:xfrm>
              <a:off x="4339616"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Parallelogram 46"/>
            <p:cNvSpPr/>
            <p:nvPr/>
          </p:nvSpPr>
          <p:spPr>
            <a:xfrm>
              <a:off x="4450439"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Parallelogram 47"/>
            <p:cNvSpPr/>
            <p:nvPr/>
          </p:nvSpPr>
          <p:spPr>
            <a:xfrm>
              <a:off x="4561262"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Parallelogram 48"/>
            <p:cNvSpPr/>
            <p:nvPr/>
          </p:nvSpPr>
          <p:spPr>
            <a:xfrm>
              <a:off x="4672085"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Parallelogram 49"/>
            <p:cNvSpPr/>
            <p:nvPr/>
          </p:nvSpPr>
          <p:spPr>
            <a:xfrm>
              <a:off x="4782908"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Parallelogram 50"/>
            <p:cNvSpPr/>
            <p:nvPr/>
          </p:nvSpPr>
          <p:spPr>
            <a:xfrm>
              <a:off x="4893732"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Parallelogram 51"/>
            <p:cNvSpPr/>
            <p:nvPr/>
          </p:nvSpPr>
          <p:spPr>
            <a:xfrm>
              <a:off x="5004555"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Parallelogram 52"/>
            <p:cNvSpPr/>
            <p:nvPr/>
          </p:nvSpPr>
          <p:spPr>
            <a:xfrm>
              <a:off x="5115378"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Parallelogram 53"/>
            <p:cNvSpPr/>
            <p:nvPr/>
          </p:nvSpPr>
          <p:spPr>
            <a:xfrm>
              <a:off x="5226201"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Parallelogram 54"/>
            <p:cNvSpPr/>
            <p:nvPr/>
          </p:nvSpPr>
          <p:spPr>
            <a:xfrm>
              <a:off x="5337024"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Parallelogram 55"/>
            <p:cNvSpPr/>
            <p:nvPr/>
          </p:nvSpPr>
          <p:spPr>
            <a:xfrm>
              <a:off x="5447847"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Parallelogram 56"/>
            <p:cNvSpPr/>
            <p:nvPr/>
          </p:nvSpPr>
          <p:spPr>
            <a:xfrm>
              <a:off x="5558671"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Parallelogram 57"/>
            <p:cNvSpPr/>
            <p:nvPr/>
          </p:nvSpPr>
          <p:spPr>
            <a:xfrm>
              <a:off x="5669494"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Parallelogram 58"/>
            <p:cNvSpPr/>
            <p:nvPr/>
          </p:nvSpPr>
          <p:spPr>
            <a:xfrm>
              <a:off x="5780317"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Parallelogram 59"/>
            <p:cNvSpPr/>
            <p:nvPr/>
          </p:nvSpPr>
          <p:spPr>
            <a:xfrm>
              <a:off x="5891140"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Parallelogram 60"/>
            <p:cNvSpPr/>
            <p:nvPr/>
          </p:nvSpPr>
          <p:spPr>
            <a:xfrm>
              <a:off x="6001957"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TextBox 61"/>
            <p:cNvSpPr txBox="1"/>
            <p:nvPr/>
          </p:nvSpPr>
          <p:spPr>
            <a:xfrm>
              <a:off x="6123363" y="5987653"/>
              <a:ext cx="725287" cy="492443"/>
            </a:xfrm>
            <a:prstGeom prst="rect">
              <a:avLst/>
            </a:prstGeom>
            <a:noFill/>
          </p:spPr>
          <p:txBody>
            <a:bodyPr wrap="square" rtlCol="0">
              <a:spAutoFit/>
            </a:bodyPr>
            <a:lstStyle/>
            <a:p>
              <a:r>
                <a:rPr lang="en-US" b="1" i="1" dirty="0">
                  <a:solidFill>
                    <a:schemeClr val="bg1"/>
                  </a:solidFill>
                  <a:latin typeface="Signika Negative" pitchFamily="2" charset="0"/>
                </a:rPr>
                <a:t>7</a:t>
              </a:r>
              <a:r>
                <a:rPr lang="en-US" b="1" i="1" dirty="0" smtClean="0">
                  <a:solidFill>
                    <a:schemeClr val="bg1"/>
                  </a:solidFill>
                  <a:latin typeface="Signika Negative" pitchFamily="2" charset="0"/>
                </a:rPr>
                <a:t>5%</a:t>
              </a:r>
              <a:endParaRPr lang="en-CA" b="1" i="1" dirty="0" smtClean="0">
                <a:solidFill>
                  <a:schemeClr val="bg1"/>
                </a:solidFill>
                <a:latin typeface="Signika Negative" pitchFamily="2" charset="0"/>
              </a:endParaRPr>
            </a:p>
          </p:txBody>
        </p:sp>
        <p:sp>
          <p:nvSpPr>
            <p:cNvPr id="63" name="TextBox 62"/>
            <p:cNvSpPr txBox="1"/>
            <p:nvPr/>
          </p:nvSpPr>
          <p:spPr>
            <a:xfrm>
              <a:off x="3839329" y="5872790"/>
              <a:ext cx="2792849" cy="307776"/>
            </a:xfrm>
            <a:prstGeom prst="rect">
              <a:avLst/>
            </a:prstGeom>
            <a:noFill/>
          </p:spPr>
          <p:txBody>
            <a:bodyPr wrap="square" rtlCol="0">
              <a:spAutoFit/>
            </a:bodyPr>
            <a:lstStyle/>
            <a:p>
              <a:pPr algn="just"/>
              <a:r>
                <a:rPr lang="en-US" sz="900" b="1" i="1" dirty="0" smtClean="0">
                  <a:solidFill>
                    <a:schemeClr val="bg1"/>
                  </a:solidFill>
                </a:rPr>
                <a:t>Growth p/month</a:t>
              </a:r>
              <a:endParaRPr lang="en-US" sz="900" i="1" dirty="0">
                <a:solidFill>
                  <a:schemeClr val="bg1"/>
                </a:solidFill>
              </a:endParaRPr>
            </a:p>
          </p:txBody>
        </p:sp>
      </p:grpSp>
      <p:sp>
        <p:nvSpPr>
          <p:cNvPr id="78" name="TextBox 77"/>
          <p:cNvSpPr txBox="1"/>
          <p:nvPr/>
        </p:nvSpPr>
        <p:spPr>
          <a:xfrm>
            <a:off x="827584"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79" name="Group 78"/>
          <p:cNvGrpSpPr/>
          <p:nvPr/>
        </p:nvGrpSpPr>
        <p:grpSpPr>
          <a:xfrm>
            <a:off x="940885" y="3723878"/>
            <a:ext cx="3106656" cy="523220"/>
            <a:chOff x="1456718" y="4773255"/>
            <a:chExt cx="3106656" cy="697626"/>
          </a:xfrm>
        </p:grpSpPr>
        <p:sp>
          <p:nvSpPr>
            <p:cNvPr id="80" name="TextBox 79"/>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81" name="Group 80"/>
            <p:cNvGrpSpPr/>
            <p:nvPr/>
          </p:nvGrpSpPr>
          <p:grpSpPr>
            <a:xfrm>
              <a:off x="1949483" y="4857656"/>
              <a:ext cx="2302367" cy="306372"/>
              <a:chOff x="1627390" y="4493687"/>
              <a:chExt cx="5016054" cy="278520"/>
            </a:xfrm>
          </p:grpSpPr>
          <p:cxnSp>
            <p:nvCxnSpPr>
              <p:cNvPr id="85" name="Straight Connector 84"/>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1456718" y="4773255"/>
              <a:ext cx="344965" cy="697626"/>
              <a:chOff x="2359759" y="3059142"/>
              <a:chExt cx="313605" cy="634205"/>
            </a:xfrm>
          </p:grpSpPr>
          <p:sp>
            <p:nvSpPr>
              <p:cNvPr id="83" name="Oval 82"/>
              <p:cNvSpPr/>
              <p:nvPr/>
            </p:nvSpPr>
            <p:spPr>
              <a:xfrm>
                <a:off x="2374529" y="3090411"/>
                <a:ext cx="285759"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4" name="Rectangle 83"/>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106" name="TextBox 105"/>
          <p:cNvSpPr txBox="1"/>
          <p:nvPr/>
        </p:nvSpPr>
        <p:spPr>
          <a:xfrm>
            <a:off x="4660255" y="4096942"/>
            <a:ext cx="3584153" cy="507831"/>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08" name="Group 107"/>
          <p:cNvGrpSpPr/>
          <p:nvPr/>
        </p:nvGrpSpPr>
        <p:grpSpPr>
          <a:xfrm>
            <a:off x="4773556" y="3723878"/>
            <a:ext cx="3106656" cy="523220"/>
            <a:chOff x="1456718" y="4773255"/>
            <a:chExt cx="3106656" cy="697626"/>
          </a:xfrm>
        </p:grpSpPr>
        <p:sp>
          <p:nvSpPr>
            <p:cNvPr id="109" name="TextBox 108"/>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110" name="Group 109"/>
            <p:cNvGrpSpPr/>
            <p:nvPr/>
          </p:nvGrpSpPr>
          <p:grpSpPr>
            <a:xfrm>
              <a:off x="1949483" y="4857656"/>
              <a:ext cx="2302367" cy="306372"/>
              <a:chOff x="1627390" y="4493687"/>
              <a:chExt cx="5016054" cy="278520"/>
            </a:xfrm>
          </p:grpSpPr>
          <p:cxnSp>
            <p:nvCxnSpPr>
              <p:cNvPr id="116" name="Straight Connector 115"/>
              <p:cNvCxnSpPr/>
              <p:nvPr/>
            </p:nvCxnSpPr>
            <p:spPr>
              <a:xfrm>
                <a:off x="1627390" y="449368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27390" y="4772207"/>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1456718" y="4773255"/>
              <a:ext cx="344965" cy="697626"/>
              <a:chOff x="2359759" y="3059142"/>
              <a:chExt cx="313605" cy="634205"/>
            </a:xfrm>
          </p:grpSpPr>
          <p:sp>
            <p:nvSpPr>
              <p:cNvPr id="114" name="Oval 113"/>
              <p:cNvSpPr/>
              <p:nvPr/>
            </p:nvSpPr>
            <p:spPr>
              <a:xfrm>
                <a:off x="2374529" y="3090411"/>
                <a:ext cx="285759"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15" name="Rectangle 114"/>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121" name="Flowchart: Off-page Connector 12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36</a:t>
            </a:r>
            <a:endParaRPr lang="en-US" sz="1100" b="1" dirty="0"/>
          </a:p>
        </p:txBody>
      </p:sp>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2930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1" presetClass="entr" presetSubtype="3"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3)">
                                      <p:cBhvr>
                                        <p:cTn id="11" dur="1000"/>
                                        <p:tgtEl>
                                          <p:spTgt spid="3"/>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3500"/>
                            </p:stCondLst>
                            <p:childTnLst>
                              <p:par>
                                <p:cTn id="29" presetID="16" presetClass="entr" presetSubtype="21"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barn(inVertical)">
                                      <p:cBhvr>
                                        <p:cTn id="31" dur="500"/>
                                        <p:tgtEl>
                                          <p:spTgt spid="79"/>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childTnLst>
                          </p:cTn>
                        </p:par>
                        <p:par>
                          <p:cTn id="36" fill="hold">
                            <p:stCondLst>
                              <p:cond delay="4500"/>
                            </p:stCondLst>
                            <p:childTnLst>
                              <p:par>
                                <p:cTn id="37" presetID="16" presetClass="entr" presetSubtype="21" fill="hold" nodeType="after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barn(inVertical)">
                                      <p:cBhvr>
                                        <p:cTn id="39" dur="500"/>
                                        <p:tgtEl>
                                          <p:spTgt spid="108"/>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childTnLst>
                          </p:cTn>
                        </p:par>
                        <p:par>
                          <p:cTn id="44" fill="hold">
                            <p:stCondLst>
                              <p:cond delay="5500"/>
                            </p:stCondLst>
                            <p:childTnLst>
                              <p:par>
                                <p:cTn id="45" presetID="21" presetClass="entr" presetSubtype="3" fill="hold"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heel(3)">
                                      <p:cBhvr>
                                        <p:cTn id="4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p:bldP spid="78" grpId="0"/>
      <p:bldP spid="10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53686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Projecting the Future</a:t>
            </a:r>
          </a:p>
        </p:txBody>
      </p:sp>
      <p:sp>
        <p:nvSpPr>
          <p:cNvPr id="8" name="TextBox 7"/>
          <p:cNvSpPr txBox="1"/>
          <p:nvPr/>
        </p:nvSpPr>
        <p:spPr>
          <a:xfrm>
            <a:off x="872100" y="1101973"/>
            <a:ext cx="744431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18" name="Multiply 17"/>
          <p:cNvSpPr/>
          <p:nvPr/>
        </p:nvSpPr>
        <p:spPr>
          <a:xfrm>
            <a:off x="2874442" y="2355726"/>
            <a:ext cx="251901" cy="228600"/>
          </a:xfrm>
          <a:prstGeom prst="mathMultipl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p:cNvSpPr/>
          <p:nvPr/>
        </p:nvSpPr>
        <p:spPr>
          <a:xfrm>
            <a:off x="5022927" y="2362869"/>
            <a:ext cx="251901" cy="228600"/>
          </a:xfrm>
          <a:prstGeom prst="mathEqual">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48964" y="1792871"/>
            <a:ext cx="2262098" cy="1120211"/>
            <a:chOff x="827425" y="2726953"/>
            <a:chExt cx="2262098" cy="1146828"/>
          </a:xfrm>
        </p:grpSpPr>
        <p:pic>
          <p:nvPicPr>
            <p:cNvPr id="21"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749936" y="2726953"/>
              <a:ext cx="397126" cy="42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449533" y="3090672"/>
              <a:ext cx="987771" cy="724706"/>
            </a:xfrm>
            <a:prstGeom prst="rect">
              <a:avLst/>
            </a:prstGeom>
            <a:noFill/>
          </p:spPr>
          <p:txBody>
            <a:bodyPr wrap="none" rtlCol="0">
              <a:spAutoFit/>
            </a:bodyPr>
            <a:lstStyle/>
            <a:p>
              <a:pPr algn="ctr"/>
              <a:r>
                <a:rPr lang="es-HN" sz="4000" b="1" spc="-150" dirty="0">
                  <a:solidFill>
                    <a:srgbClr val="D1493B"/>
                  </a:solidFill>
                  <a:latin typeface="Signika Negative" pitchFamily="2" charset="0"/>
                </a:rPr>
                <a:t>4</a:t>
              </a:r>
              <a:r>
                <a:rPr lang="es-HN" sz="4000" b="1" spc="-150" dirty="0" smtClean="0">
                  <a:solidFill>
                    <a:srgbClr val="D1493B"/>
                  </a:solidFill>
                  <a:latin typeface="Signika Negative" pitchFamily="2" charset="0"/>
                </a:rPr>
                <a:t>0K</a:t>
              </a:r>
              <a:endParaRPr lang="en-US" sz="4000" b="1" spc="-150" dirty="0">
                <a:solidFill>
                  <a:srgbClr val="D1493B"/>
                </a:solidFill>
                <a:latin typeface="Signika Negative" pitchFamily="2" charset="0"/>
              </a:endParaRPr>
            </a:p>
          </p:txBody>
        </p:sp>
        <p:sp>
          <p:nvSpPr>
            <p:cNvPr id="26" name="Rectangle 25"/>
            <p:cNvSpPr/>
            <p:nvPr/>
          </p:nvSpPr>
          <p:spPr>
            <a:xfrm>
              <a:off x="827425" y="3558691"/>
              <a:ext cx="2262098" cy="315090"/>
            </a:xfrm>
            <a:prstGeom prst="rect">
              <a:avLst/>
            </a:prstGeom>
          </p:spPr>
          <p:txBody>
            <a:bodyPr wrap="square" anchor="b">
              <a:spAutoFit/>
            </a:bodyPr>
            <a:lstStyle/>
            <a:p>
              <a:pPr algn="ctr"/>
              <a:r>
                <a:rPr lang="en-US" sz="1400" i="1" dirty="0" smtClean="0">
                  <a:solidFill>
                    <a:schemeClr val="bg1">
                      <a:lumMod val="75000"/>
                    </a:schemeClr>
                  </a:solidFill>
                </a:rPr>
                <a:t>.4% market</a:t>
              </a:r>
              <a:endParaRPr lang="en-US" sz="1400" i="1" dirty="0">
                <a:solidFill>
                  <a:schemeClr val="bg1">
                    <a:lumMod val="75000"/>
                  </a:schemeClr>
                </a:solidFill>
              </a:endParaRPr>
            </a:p>
          </p:txBody>
        </p:sp>
      </p:grpSp>
      <p:grpSp>
        <p:nvGrpSpPr>
          <p:cNvPr id="27" name="Group 26"/>
          <p:cNvGrpSpPr/>
          <p:nvPr/>
        </p:nvGrpSpPr>
        <p:grpSpPr>
          <a:xfrm>
            <a:off x="2851022" y="1782697"/>
            <a:ext cx="2364668" cy="1133465"/>
            <a:chOff x="3330409" y="2735088"/>
            <a:chExt cx="2364668" cy="1160396"/>
          </a:xfrm>
        </p:grpSpPr>
        <p:sp>
          <p:nvSpPr>
            <p:cNvPr id="28" name="Rectangle 27"/>
            <p:cNvSpPr/>
            <p:nvPr/>
          </p:nvSpPr>
          <p:spPr>
            <a:xfrm>
              <a:off x="3330409" y="3580394"/>
              <a:ext cx="2364668" cy="315090"/>
            </a:xfrm>
            <a:prstGeom prst="rect">
              <a:avLst/>
            </a:prstGeom>
          </p:spPr>
          <p:txBody>
            <a:bodyPr wrap="square" anchor="b">
              <a:spAutoFit/>
            </a:bodyPr>
            <a:lstStyle/>
            <a:p>
              <a:pPr algn="ctr"/>
              <a:r>
                <a:rPr lang="en-US" sz="1400" dirty="0" smtClean="0">
                  <a:solidFill>
                    <a:schemeClr val="bg1">
                      <a:lumMod val="75000"/>
                    </a:schemeClr>
                  </a:solidFill>
                </a:rPr>
                <a:t>$20 /month</a:t>
              </a:r>
              <a:endParaRPr lang="en-US" sz="1400" dirty="0">
                <a:solidFill>
                  <a:schemeClr val="bg1">
                    <a:lumMod val="75000"/>
                  </a:schemeClr>
                </a:solidFill>
              </a:endParaRPr>
            </a:p>
          </p:txBody>
        </p:sp>
        <p:grpSp>
          <p:nvGrpSpPr>
            <p:cNvPr id="32" name="Group 31"/>
            <p:cNvGrpSpPr/>
            <p:nvPr/>
          </p:nvGrpSpPr>
          <p:grpSpPr>
            <a:xfrm>
              <a:off x="3888983" y="2735088"/>
              <a:ext cx="1186543" cy="1080289"/>
              <a:chOff x="3888983" y="2735088"/>
              <a:chExt cx="1186543" cy="1080289"/>
            </a:xfrm>
          </p:grpSpPr>
          <p:pic>
            <p:nvPicPr>
              <p:cNvPr id="41" name="Picture 2"/>
              <p:cNvPicPr>
                <a:picLocks noChangeAspect="1" noChangeArrowheads="1"/>
              </p:cNvPicPr>
              <p:nvPr/>
            </p:nvPicPr>
            <p:blipFill>
              <a:blip r:embed="rId3">
                <a:grayscl/>
                <a:lum bright="-20000" contrast="-20000"/>
                <a:extLst>
                  <a:ext uri="{28A0092B-C50C-407E-A947-70E740481C1C}">
                    <a14:useLocalDpi xmlns:a14="http://schemas.microsoft.com/office/drawing/2010/main" val="0"/>
                  </a:ext>
                </a:extLst>
              </a:blip>
              <a:srcRect/>
              <a:stretch>
                <a:fillRect/>
              </a:stretch>
            </p:blipFill>
            <p:spPr bwMode="auto">
              <a:xfrm>
                <a:off x="4268530" y="2735088"/>
                <a:ext cx="494762" cy="46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888983" y="3090672"/>
                <a:ext cx="1186543" cy="724705"/>
              </a:xfrm>
              <a:prstGeom prst="rect">
                <a:avLst/>
              </a:prstGeom>
              <a:noFill/>
            </p:spPr>
            <p:txBody>
              <a:bodyPr wrap="none" rtlCol="0">
                <a:spAutoFit/>
              </a:bodyPr>
              <a:lstStyle/>
              <a:p>
                <a:pPr algn="ctr"/>
                <a:r>
                  <a:rPr lang="es-HN" sz="4000" b="1" spc="-150" dirty="0" smtClean="0">
                    <a:solidFill>
                      <a:srgbClr val="F5C24C"/>
                    </a:solidFill>
                    <a:latin typeface="Signika Negative" pitchFamily="2" charset="0"/>
                  </a:rPr>
                  <a:t>$360</a:t>
                </a:r>
                <a:endParaRPr lang="en-US" sz="4000" b="1" spc="-150" dirty="0">
                  <a:solidFill>
                    <a:srgbClr val="F5C24C"/>
                  </a:solidFill>
                  <a:latin typeface="Signika Negative" pitchFamily="2" charset="0"/>
                </a:endParaRPr>
              </a:p>
            </p:txBody>
          </p:sp>
        </p:grpSp>
      </p:grpSp>
      <p:grpSp>
        <p:nvGrpSpPr>
          <p:cNvPr id="43" name="Group 42"/>
          <p:cNvGrpSpPr/>
          <p:nvPr/>
        </p:nvGrpSpPr>
        <p:grpSpPr>
          <a:xfrm>
            <a:off x="5515319" y="1635646"/>
            <a:ext cx="1937001" cy="1523322"/>
            <a:chOff x="5948402" y="2275528"/>
            <a:chExt cx="2262098" cy="1821259"/>
          </a:xfrm>
        </p:grpSpPr>
        <p:sp>
          <p:nvSpPr>
            <p:cNvPr id="44" name="Oval 43"/>
            <p:cNvSpPr/>
            <p:nvPr/>
          </p:nvSpPr>
          <p:spPr>
            <a:xfrm>
              <a:off x="6156176" y="2275528"/>
              <a:ext cx="1821259" cy="1821259"/>
            </a:xfrm>
            <a:prstGeom prst="ellipse">
              <a:avLst/>
            </a:prstGeom>
            <a:solidFill>
              <a:srgbClr val="D1493B"/>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TextBox 44"/>
            <p:cNvSpPr txBox="1"/>
            <p:nvPr/>
          </p:nvSpPr>
          <p:spPr>
            <a:xfrm>
              <a:off x="6354702" y="2791057"/>
              <a:ext cx="1419383" cy="772743"/>
            </a:xfrm>
            <a:prstGeom prst="rect">
              <a:avLst/>
            </a:prstGeom>
            <a:noFill/>
          </p:spPr>
          <p:txBody>
            <a:bodyPr wrap="none" rtlCol="0">
              <a:spAutoFit/>
            </a:bodyPr>
            <a:lstStyle/>
            <a:p>
              <a:pPr algn="ctr"/>
              <a:r>
                <a:rPr lang="es-HN" sz="3600" b="1" spc="-150" dirty="0" smtClean="0">
                  <a:solidFill>
                    <a:srgbClr val="F5C24C"/>
                  </a:solidFill>
                  <a:latin typeface="Signika Negative" pitchFamily="2" charset="0"/>
                </a:rPr>
                <a:t>$20M</a:t>
              </a:r>
              <a:endParaRPr lang="en-US" sz="3600" b="1" spc="-150" dirty="0">
                <a:solidFill>
                  <a:srgbClr val="F5C24C"/>
                </a:solidFill>
                <a:latin typeface="Signika Negative" pitchFamily="2" charset="0"/>
              </a:endParaRPr>
            </a:p>
          </p:txBody>
        </p:sp>
        <p:sp>
          <p:nvSpPr>
            <p:cNvPr id="46" name="Rectangle 45"/>
            <p:cNvSpPr/>
            <p:nvPr/>
          </p:nvSpPr>
          <p:spPr>
            <a:xfrm>
              <a:off x="5948402" y="3283087"/>
              <a:ext cx="2262098" cy="551959"/>
            </a:xfrm>
            <a:prstGeom prst="rect">
              <a:avLst/>
            </a:prstGeom>
          </p:spPr>
          <p:txBody>
            <a:bodyPr wrap="square" anchor="b">
              <a:spAutoFit/>
            </a:bodyPr>
            <a:lstStyle/>
            <a:p>
              <a:pPr algn="ctr"/>
              <a:r>
                <a:rPr lang="en-US" sz="1200" b="1" dirty="0" smtClean="0">
                  <a:solidFill>
                    <a:schemeClr val="bg1"/>
                  </a:solidFill>
                </a:rPr>
                <a:t>Annual Revenue</a:t>
              </a:r>
              <a:endParaRPr lang="en-US" sz="1200" b="1" dirty="0">
                <a:solidFill>
                  <a:schemeClr val="bg1"/>
                </a:solidFill>
              </a:endParaRPr>
            </a:p>
            <a:p>
              <a:pPr algn="ctr"/>
              <a:r>
                <a:rPr lang="en-US" sz="1200" i="1" dirty="0" smtClean="0">
                  <a:solidFill>
                    <a:schemeClr val="bg1"/>
                  </a:solidFill>
                </a:rPr>
                <a:t>By 2015</a:t>
              </a:r>
              <a:endParaRPr lang="en-US" sz="1200" i="1" dirty="0">
                <a:solidFill>
                  <a:schemeClr val="bg1"/>
                </a:solidFill>
              </a:endParaRPr>
            </a:p>
          </p:txBody>
        </p:sp>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57" y="2529170"/>
              <a:ext cx="389203" cy="389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8" name="Straight Arrow Connector 57"/>
          <p:cNvCxnSpPr/>
          <p:nvPr/>
        </p:nvCxnSpPr>
        <p:spPr>
          <a:xfrm flipH="1">
            <a:off x="971600" y="3312082"/>
            <a:ext cx="7128792" cy="0"/>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27018" y="3507854"/>
            <a:ext cx="2205169" cy="378042"/>
            <a:chOff x="1431074" y="4607501"/>
            <a:chExt cx="2205169" cy="504056"/>
          </a:xfrm>
        </p:grpSpPr>
        <p:sp>
          <p:nvSpPr>
            <p:cNvPr id="61" name="Pentagon 60"/>
            <p:cNvSpPr/>
            <p:nvPr/>
          </p:nvSpPr>
          <p:spPr>
            <a:xfrm>
              <a:off x="1565631" y="4607501"/>
              <a:ext cx="1866601" cy="497185"/>
            </a:xfrm>
            <a:prstGeom prst="homePlate">
              <a:avLst/>
            </a:prstGeom>
            <a:solidFill>
              <a:srgbClr val="0EB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Pentagon 61"/>
            <p:cNvSpPr/>
            <p:nvPr/>
          </p:nvSpPr>
          <p:spPr>
            <a:xfrm>
              <a:off x="1431074" y="4607501"/>
              <a:ext cx="548637" cy="497185"/>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Subtitle 2"/>
            <p:cNvSpPr txBox="1">
              <a:spLocks/>
            </p:cNvSpPr>
            <p:nvPr/>
          </p:nvSpPr>
          <p:spPr>
            <a:xfrm>
              <a:off x="1493623" y="4607501"/>
              <a:ext cx="486089" cy="50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spc="-150" dirty="0" smtClean="0">
                  <a:solidFill>
                    <a:schemeClr val="bg1"/>
                  </a:solidFill>
                  <a:latin typeface="Signika Negative" pitchFamily="2" charset="0"/>
                  <a:ea typeface="Franchise" pitchFamily="49" charset="0"/>
                </a:rPr>
                <a:t>*</a:t>
              </a:r>
              <a:endParaRPr lang="en-US" sz="1800" b="1" spc="-150" dirty="0" smtClean="0">
                <a:solidFill>
                  <a:schemeClr val="bg1"/>
                </a:solidFill>
                <a:latin typeface="Signika Negative" pitchFamily="2" charset="0"/>
                <a:ea typeface="Franchise" pitchFamily="49" charset="0"/>
              </a:endParaRPr>
            </a:p>
          </p:txBody>
        </p:sp>
        <p:sp>
          <p:nvSpPr>
            <p:cNvPr id="64" name="Subtitle 2"/>
            <p:cNvSpPr txBox="1">
              <a:spLocks/>
            </p:cNvSpPr>
            <p:nvPr/>
          </p:nvSpPr>
          <p:spPr>
            <a:xfrm>
              <a:off x="2051720" y="4691010"/>
              <a:ext cx="1584523" cy="2520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bg1"/>
                  </a:solidFill>
                  <a:latin typeface="Signika Negative" pitchFamily="2" charset="0"/>
                  <a:ea typeface="Franchise" pitchFamily="49" charset="0"/>
                </a:rPr>
                <a:t>SOLUTION</a:t>
              </a:r>
            </a:p>
          </p:txBody>
        </p:sp>
      </p:grpSp>
      <p:sp>
        <p:nvSpPr>
          <p:cNvPr id="65" name="TextBox 64"/>
          <p:cNvSpPr txBox="1"/>
          <p:nvPr/>
        </p:nvSpPr>
        <p:spPr>
          <a:xfrm>
            <a:off x="827584" y="4005922"/>
            <a:ext cx="6392348" cy="461665"/>
          </a:xfrm>
          <a:prstGeom prst="rect">
            <a:avLst/>
          </a:prstGeom>
          <a:noFill/>
        </p:spPr>
        <p:txBody>
          <a:bodyPr wrap="square" rtlCol="0">
            <a:spAutoFit/>
          </a:bodyPr>
          <a:lstStyle/>
          <a:p>
            <a:r>
              <a:rPr lang="en-US" sz="1200" dirty="0" smtClean="0">
                <a:solidFill>
                  <a:schemeClr val="bg1">
                    <a:lumMod val="65000"/>
                  </a:schemeClr>
                </a:solidFill>
              </a:rPr>
              <a:t>Contrary to popular belief, Lorem Ipsum is not simply random text. </a:t>
            </a:r>
            <a:r>
              <a:rPr lang="en-US" sz="1200" b="1" i="1" dirty="0" smtClean="0">
                <a:solidFill>
                  <a:schemeClr val="tx1">
                    <a:lumMod val="50000"/>
                    <a:lumOff val="50000"/>
                  </a:schemeClr>
                </a:solidFill>
              </a:rPr>
              <a:t>Contrary to popular belief </a:t>
            </a:r>
            <a:r>
              <a:rPr lang="en-US" sz="1200" dirty="0" smtClean="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sp>
        <p:nvSpPr>
          <p:cNvPr id="31" name="Flowchart: Off-page Connector 30"/>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37</a:t>
            </a:r>
            <a:endParaRPr lang="en-US" sz="1100" b="1" dirty="0"/>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34355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animBg="1"/>
      <p:bldP spid="19" grpId="0" animBg="1"/>
      <p:bldP spid="6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3" name="Group 2"/>
          <p:cNvGrpSpPr/>
          <p:nvPr/>
        </p:nvGrpSpPr>
        <p:grpSpPr>
          <a:xfrm>
            <a:off x="3131840" y="2017057"/>
            <a:ext cx="6480720" cy="2066861"/>
            <a:chOff x="3347864" y="3937548"/>
            <a:chExt cx="6480720" cy="2755816"/>
          </a:xfrm>
        </p:grpSpPr>
        <p:sp>
          <p:nvSpPr>
            <p:cNvPr id="18" name="Subtitle 2"/>
            <p:cNvSpPr txBox="1">
              <a:spLocks/>
            </p:cNvSpPr>
            <p:nvPr/>
          </p:nvSpPr>
          <p:spPr>
            <a:xfrm>
              <a:off x="4052417" y="3937548"/>
              <a:ext cx="5616624"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smtClean="0">
                  <a:solidFill>
                    <a:schemeClr val="bg1"/>
                  </a:solidFill>
                  <a:latin typeface="Signika Negative" pitchFamily="2" charset="0"/>
                  <a:ea typeface="Franchise" pitchFamily="49" charset="0"/>
                </a:rPr>
                <a:t> think big,</a:t>
              </a:r>
              <a:endParaRPr lang="en-US" sz="5400" b="1" spc="-150" dirty="0" smtClean="0">
                <a:solidFill>
                  <a:srgbClr val="F5C24C"/>
                </a:solidFill>
                <a:latin typeface="Signika Negative" pitchFamily="2" charset="0"/>
                <a:ea typeface="Franchise" pitchFamily="49" charset="0"/>
              </a:endParaRPr>
            </a:p>
          </p:txBody>
        </p:sp>
        <p:sp>
          <p:nvSpPr>
            <p:cNvPr id="27" name="TextBox 26"/>
            <p:cNvSpPr txBox="1"/>
            <p:nvPr/>
          </p:nvSpPr>
          <p:spPr>
            <a:xfrm>
              <a:off x="4283968" y="5831589"/>
              <a:ext cx="3960440" cy="861775"/>
            </a:xfrm>
            <a:prstGeom prst="rect">
              <a:avLst/>
            </a:prstGeom>
            <a:noFill/>
          </p:spPr>
          <p:txBody>
            <a:bodyPr wrap="square" rtlCol="0">
              <a:spAutoFit/>
            </a:bodyPr>
            <a:lstStyle/>
            <a:p>
              <a:r>
                <a:rPr lang="en-US" sz="1200" b="1" i="1" dirty="0" smtClean="0">
                  <a:solidFill>
                    <a:schemeClr val="bg1"/>
                  </a:solidFill>
                </a:rPr>
                <a:t>Contrary to popular belief </a:t>
              </a:r>
              <a:r>
                <a:rPr lang="en-US" sz="1200" b="1" dirty="0" smtClean="0">
                  <a:solidFill>
                    <a:schemeClr val="bg1"/>
                  </a:solidFill>
                </a:rPr>
                <a:t>It has roots in a piece of classical Latin literature from 45 BC. Contrary to popular belief It has roots in a piece of classical Latin literature from 45 BC. </a:t>
              </a:r>
              <a:endParaRPr lang="en-US" sz="1200" b="1" dirty="0">
                <a:solidFill>
                  <a:schemeClr val="bg1"/>
                </a:solidFill>
                <a:latin typeface="Signika Negative" pitchFamily="2" charset="0"/>
              </a:endParaRPr>
            </a:p>
          </p:txBody>
        </p:sp>
        <p:sp>
          <p:nvSpPr>
            <p:cNvPr id="31" name="Subtitle 2"/>
            <p:cNvSpPr txBox="1">
              <a:spLocks/>
            </p:cNvSpPr>
            <p:nvPr/>
          </p:nvSpPr>
          <p:spPr>
            <a:xfrm>
              <a:off x="3347864" y="4009556"/>
              <a:ext cx="78737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7200" b="1" spc="-150" dirty="0" smtClean="0">
                  <a:solidFill>
                    <a:srgbClr val="F5C24C"/>
                  </a:solidFill>
                  <a:latin typeface="Signika Negative" pitchFamily="2" charset="0"/>
                  <a:ea typeface="Franchise" pitchFamily="49" charset="0"/>
                </a:rPr>
                <a:t>*</a:t>
              </a:r>
            </a:p>
          </p:txBody>
        </p:sp>
        <p:sp>
          <p:nvSpPr>
            <p:cNvPr id="7" name="Subtitle 2"/>
            <p:cNvSpPr txBox="1">
              <a:spLocks/>
            </p:cNvSpPr>
            <p:nvPr/>
          </p:nvSpPr>
          <p:spPr>
            <a:xfrm>
              <a:off x="4211960" y="4755692"/>
              <a:ext cx="5616624" cy="7855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smtClean="0">
                  <a:solidFill>
                    <a:srgbClr val="F5C24C"/>
                  </a:solidFill>
                  <a:latin typeface="Signika Negative" pitchFamily="2" charset="0"/>
                  <a:ea typeface="Franchise" pitchFamily="49" charset="0"/>
                </a:rPr>
                <a:t>win  the world</a:t>
              </a:r>
            </a:p>
          </p:txBody>
        </p:sp>
      </p:grpSp>
    </p:spTree>
    <p:extLst>
      <p:ext uri="{BB962C8B-B14F-4D97-AF65-F5344CB8AC3E}">
        <p14:creationId xmlns:p14="http://schemas.microsoft.com/office/powerpoint/2010/main" val="39163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67817" y="834730"/>
            <a:ext cx="733671" cy="732387"/>
            <a:chOff x="4167816" y="1272009"/>
            <a:chExt cx="733671" cy="733671"/>
          </a:xfrm>
        </p:grpSpPr>
        <p:sp>
          <p:nvSpPr>
            <p:cNvPr id="7" name="Oval 6"/>
            <p:cNvSpPr/>
            <p:nvPr/>
          </p:nvSpPr>
          <p:spPr>
            <a:xfrm>
              <a:off x="4167816" y="1272009"/>
              <a:ext cx="733671" cy="733671"/>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996" y="1468270"/>
              <a:ext cx="437311" cy="34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Subtitle 2"/>
          <p:cNvSpPr txBox="1">
            <a:spLocks/>
          </p:cNvSpPr>
          <p:nvPr/>
        </p:nvSpPr>
        <p:spPr>
          <a:xfrm>
            <a:off x="1688990" y="1716729"/>
            <a:ext cx="5691322"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600" b="1" spc="-150" dirty="0" smtClean="0">
                <a:solidFill>
                  <a:schemeClr val="tx1">
                    <a:lumMod val="65000"/>
                    <a:lumOff val="35000"/>
                  </a:schemeClr>
                </a:solidFill>
                <a:latin typeface="Signika Negative" pitchFamily="2" charset="0"/>
                <a:ea typeface="Franchise" pitchFamily="49" charset="0"/>
              </a:rPr>
              <a:t>Competitive Advantages</a:t>
            </a:r>
          </a:p>
        </p:txBody>
      </p:sp>
      <p:sp>
        <p:nvSpPr>
          <p:cNvPr id="11" name="TextBox 10"/>
          <p:cNvSpPr txBox="1"/>
          <p:nvPr/>
        </p:nvSpPr>
        <p:spPr>
          <a:xfrm>
            <a:off x="2472839" y="2331333"/>
            <a:ext cx="4091376" cy="2400657"/>
          </a:xfrm>
          <a:prstGeom prst="rect">
            <a:avLst/>
          </a:prstGeom>
          <a:noFill/>
        </p:spPr>
        <p:txBody>
          <a:bodyPr wrap="none" rtlCol="0">
            <a:spAutoFit/>
          </a:bodyPr>
          <a:lstStyle/>
          <a:p>
            <a:pPr algn="ctr">
              <a:lnSpc>
                <a:spcPct val="150000"/>
              </a:lnSpc>
            </a:pPr>
            <a:r>
              <a:rPr lang="en-US" sz="2000" dirty="0">
                <a:solidFill>
                  <a:schemeClr val="bg1">
                    <a:lumMod val="65000"/>
                  </a:schemeClr>
                </a:solidFill>
              </a:rPr>
              <a:t>Real intellectual </a:t>
            </a:r>
            <a:r>
              <a:rPr lang="en-US" sz="2000" dirty="0" smtClean="0">
                <a:solidFill>
                  <a:schemeClr val="bg1">
                    <a:lumMod val="65000"/>
                  </a:schemeClr>
                </a:solidFill>
              </a:rPr>
              <a:t>property</a:t>
            </a:r>
          </a:p>
          <a:p>
            <a:pPr algn="ctr">
              <a:lnSpc>
                <a:spcPct val="150000"/>
              </a:lnSpc>
            </a:pPr>
            <a:r>
              <a:rPr lang="en-US" sz="2000" dirty="0" smtClean="0">
                <a:solidFill>
                  <a:schemeClr val="bg1">
                    <a:lumMod val="65000"/>
                  </a:schemeClr>
                </a:solidFill>
              </a:rPr>
              <a:t>Dynamic </a:t>
            </a:r>
            <a:r>
              <a:rPr lang="en-US" sz="2000" dirty="0">
                <a:solidFill>
                  <a:schemeClr val="bg1">
                    <a:lumMod val="65000"/>
                  </a:schemeClr>
                </a:solidFill>
              </a:rPr>
              <a:t>product line</a:t>
            </a:r>
          </a:p>
          <a:p>
            <a:pPr algn="ctr">
              <a:lnSpc>
                <a:spcPct val="150000"/>
              </a:lnSpc>
            </a:pPr>
            <a:r>
              <a:rPr lang="en-US" sz="2000" dirty="0">
                <a:solidFill>
                  <a:schemeClr val="bg1">
                    <a:lumMod val="65000"/>
                  </a:schemeClr>
                </a:solidFill>
              </a:rPr>
              <a:t>Dramatic cost improvement for cause</a:t>
            </a:r>
          </a:p>
          <a:p>
            <a:pPr algn="ctr">
              <a:lnSpc>
                <a:spcPct val="150000"/>
              </a:lnSpc>
            </a:pPr>
            <a:r>
              <a:rPr lang="en-US" sz="2000" dirty="0">
                <a:solidFill>
                  <a:schemeClr val="bg1">
                    <a:lumMod val="65000"/>
                  </a:schemeClr>
                </a:solidFill>
              </a:rPr>
              <a:t>Proven </a:t>
            </a:r>
            <a:r>
              <a:rPr lang="en-US" sz="2000" dirty="0" smtClean="0">
                <a:solidFill>
                  <a:schemeClr val="bg1">
                    <a:lumMod val="65000"/>
                  </a:schemeClr>
                </a:solidFill>
              </a:rPr>
              <a:t>Team</a:t>
            </a:r>
            <a:endParaRPr lang="en-US" sz="2000" dirty="0">
              <a:solidFill>
                <a:schemeClr val="bg1">
                  <a:lumMod val="65000"/>
                </a:schemeClr>
              </a:solidFill>
            </a:endParaRPr>
          </a:p>
          <a:p>
            <a:pPr algn="ctr">
              <a:lnSpc>
                <a:spcPct val="150000"/>
              </a:lnSpc>
            </a:pPr>
            <a:endParaRPr lang="en-US" sz="2000" dirty="0">
              <a:solidFill>
                <a:schemeClr val="bg1">
                  <a:lumMod val="65000"/>
                </a:schemeClr>
              </a:solidFill>
            </a:endParaRPr>
          </a:p>
        </p:txBody>
      </p:sp>
      <p:sp>
        <p:nvSpPr>
          <p:cNvPr id="12" name="Flowchart: Off-page Connector 1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38</a:t>
            </a:r>
            <a:endParaRPr lang="en-US" sz="1100" b="1"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29716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Effect transition="in" filter="fade">
                                      <p:cBhvr>
                                        <p:cTn id="2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1112803083"/>
              </p:ext>
            </p:extLst>
          </p:nvPr>
        </p:nvGraphicFramePr>
        <p:xfrm>
          <a:off x="845074" y="1599642"/>
          <a:ext cx="7255318" cy="1980219"/>
        </p:xfrm>
        <a:graphic>
          <a:graphicData uri="http://schemas.openxmlformats.org/drawingml/2006/chart">
            <c:chart xmlns:c="http://schemas.openxmlformats.org/drawingml/2006/chart" xmlns:r="http://schemas.openxmlformats.org/officeDocument/2006/relationships" r:id="rId2"/>
          </a:graphicData>
        </a:graphic>
      </p:graphicFrame>
      <p:sp>
        <p:nvSpPr>
          <p:cNvPr id="8"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Support Channels</a:t>
            </a:r>
          </a:p>
        </p:txBody>
      </p:sp>
      <p:sp>
        <p:nvSpPr>
          <p:cNvPr id="9" name="TextBox 8"/>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19" name="TextBox 18"/>
          <p:cNvSpPr txBox="1"/>
          <p:nvPr/>
        </p:nvSpPr>
        <p:spPr>
          <a:xfrm>
            <a:off x="827584" y="4096942"/>
            <a:ext cx="7272808" cy="369332"/>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a:t>
            </a:r>
            <a:r>
              <a:rPr lang="en-US" sz="900" dirty="0">
                <a:solidFill>
                  <a:schemeClr val="bg1">
                    <a:lumMod val="65000"/>
                  </a:schemeClr>
                </a:solidFill>
              </a:rPr>
              <a:t>book of type and scrambled it to make a type specimen book. </a:t>
            </a:r>
          </a:p>
        </p:txBody>
      </p:sp>
      <p:grpSp>
        <p:nvGrpSpPr>
          <p:cNvPr id="20" name="Group 19"/>
          <p:cNvGrpSpPr/>
          <p:nvPr/>
        </p:nvGrpSpPr>
        <p:grpSpPr>
          <a:xfrm>
            <a:off x="940885" y="3723878"/>
            <a:ext cx="7087499" cy="523220"/>
            <a:chOff x="1456718" y="4773255"/>
            <a:chExt cx="7087499" cy="697626"/>
          </a:xfrm>
        </p:grpSpPr>
        <p:sp>
          <p:nvSpPr>
            <p:cNvPr id="21" name="TextBox 20"/>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22" name="Group 21"/>
            <p:cNvGrpSpPr/>
            <p:nvPr/>
          </p:nvGrpSpPr>
          <p:grpSpPr>
            <a:xfrm>
              <a:off x="1949483" y="4857656"/>
              <a:ext cx="6594734" cy="306372"/>
              <a:chOff x="1627390" y="4493687"/>
              <a:chExt cx="14367623" cy="278520"/>
            </a:xfrm>
          </p:grpSpPr>
          <p:cxnSp>
            <p:nvCxnSpPr>
              <p:cNvPr id="26" name="Straight Connector 25"/>
              <p:cNvCxnSpPr/>
              <p:nvPr/>
            </p:nvCxnSpPr>
            <p:spPr>
              <a:xfrm>
                <a:off x="1627390" y="4493687"/>
                <a:ext cx="1436762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27390" y="4772207"/>
                <a:ext cx="1436762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456718" y="4773255"/>
              <a:ext cx="344965" cy="697626"/>
              <a:chOff x="2359759" y="3059142"/>
              <a:chExt cx="313605" cy="634205"/>
            </a:xfrm>
          </p:grpSpPr>
          <p:sp>
            <p:nvSpPr>
              <p:cNvPr id="24" name="Oval 23"/>
              <p:cNvSpPr/>
              <p:nvPr/>
            </p:nvSpPr>
            <p:spPr>
              <a:xfrm>
                <a:off x="2374529" y="3090411"/>
                <a:ext cx="285759"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5" name="Rectangle 24"/>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28" name="Flowchart: Off-page Connector 27"/>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39</a:t>
            </a:r>
            <a:endParaRPr lang="en-US" sz="1100" b="1"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181686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15" dur="1000"/>
                                        <p:tgtEl>
                                          <p:spTgt spid="7">
                                            <p:graphicEl>
                                              <a:chart seriesIdx="-3" categoryIdx="-3" bldStep="gridLegend"/>
                                            </p:graphic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9" dur="1000"/>
                                        <p:tgtEl>
                                          <p:spTgt spid="7">
                                            <p:graphicEl>
                                              <a:chart seriesIdx="0"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3" dur="1000"/>
                                        <p:tgtEl>
                                          <p:spTgt spid="7">
                                            <p:graphicEl>
                                              <a:chart seriesIdx="1" categoryIdx="-4" bldStep="series"/>
                                            </p:graphicEl>
                                          </p:spTgt>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27" dur="1000"/>
                                        <p:tgtEl>
                                          <p:spTgt spid="7">
                                            <p:graphicEl>
                                              <a:chart seriesIdx="2" categoryIdx="-4" bldStep="series"/>
                                            </p:graphicEl>
                                          </p:spTgt>
                                        </p:tgtEl>
                                      </p:cBhvr>
                                    </p:animEffect>
                                  </p:childTnLst>
                                </p:cTn>
                              </p:par>
                            </p:childTnLst>
                          </p:cTn>
                        </p:par>
                        <p:par>
                          <p:cTn id="28" fill="hold">
                            <p:stCondLst>
                              <p:cond delay="5000"/>
                            </p:stCondLst>
                            <p:childTnLst>
                              <p:par>
                                <p:cTn id="29" presetID="16" presetClass="entr" presetSubtype="2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p:bldP spid="9"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Support Channels</a:t>
            </a:r>
          </a:p>
        </p:txBody>
      </p:sp>
      <p:sp>
        <p:nvSpPr>
          <p:cNvPr id="9" name="TextBox 8"/>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5" name="Chart 4"/>
          <p:cNvGraphicFramePr/>
          <p:nvPr>
            <p:extLst>
              <p:ext uri="{D42A27DB-BD31-4B8C-83A1-F6EECF244321}">
                <p14:modId xmlns:p14="http://schemas.microsoft.com/office/powerpoint/2010/main" val="956856693"/>
              </p:ext>
            </p:extLst>
          </p:nvPr>
        </p:nvGraphicFramePr>
        <p:xfrm>
          <a:off x="874790" y="1635646"/>
          <a:ext cx="7297610" cy="1919366"/>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p:cNvSpPr txBox="1"/>
          <p:nvPr/>
        </p:nvSpPr>
        <p:spPr>
          <a:xfrm>
            <a:off x="827584" y="4096942"/>
            <a:ext cx="7272808" cy="369332"/>
          </a:xfrm>
          <a:prstGeom prst="rect">
            <a:avLst/>
          </a:prstGeom>
          <a:noFill/>
        </p:spPr>
        <p:txBody>
          <a:bodyPr wrap="square" rtlCol="0">
            <a:spAutoFit/>
          </a:bodyPr>
          <a:lstStyle/>
          <a:p>
            <a:pPr algn="just"/>
            <a:r>
              <a:rPr lang="en-US" sz="900" b="1" dirty="0" smtClean="0">
                <a:solidFill>
                  <a:schemeClr val="bg1">
                    <a:lumMod val="65000"/>
                  </a:schemeClr>
                </a:solidFill>
              </a:rPr>
              <a:t>Lorem Ipsum </a:t>
            </a:r>
            <a:r>
              <a:rPr lang="en-US" sz="900" dirty="0" smtClean="0">
                <a:solidFill>
                  <a:schemeClr val="bg1">
                    <a:lumMod val="65000"/>
                  </a:schemeClr>
                </a:solidFill>
              </a:rPr>
              <a:t>has been the industry's standard dummy text ever since the 1500s, when an unknown printer took a galley of type and scrambled it to make a type specimen </a:t>
            </a:r>
            <a:r>
              <a:rPr lang="en-US" sz="900" dirty="0">
                <a:solidFill>
                  <a:schemeClr val="bg1">
                    <a:lumMod val="65000"/>
                  </a:schemeClr>
                </a:solidFill>
              </a:rPr>
              <a:t>book of type and scrambled it to make a type specimen book. </a:t>
            </a:r>
          </a:p>
        </p:txBody>
      </p:sp>
      <p:grpSp>
        <p:nvGrpSpPr>
          <p:cNvPr id="20" name="Group 19"/>
          <p:cNvGrpSpPr/>
          <p:nvPr/>
        </p:nvGrpSpPr>
        <p:grpSpPr>
          <a:xfrm>
            <a:off x="940885" y="3723878"/>
            <a:ext cx="7087499" cy="523220"/>
            <a:chOff x="1456718" y="4773255"/>
            <a:chExt cx="7087499" cy="697626"/>
          </a:xfrm>
        </p:grpSpPr>
        <p:sp>
          <p:nvSpPr>
            <p:cNvPr id="21" name="TextBox 20"/>
            <p:cNvSpPr txBox="1"/>
            <p:nvPr/>
          </p:nvSpPr>
          <p:spPr>
            <a:xfrm>
              <a:off x="1839205" y="4811651"/>
              <a:ext cx="2724169" cy="410369"/>
            </a:xfrm>
            <a:prstGeom prst="rect">
              <a:avLst/>
            </a:prstGeom>
            <a:noFill/>
          </p:spPr>
          <p:txBody>
            <a:bodyPr wrap="square" rtlCol="0">
              <a:spAutoFit/>
            </a:bodyPr>
            <a:lstStyle/>
            <a:p>
              <a:r>
                <a:rPr lang="en-US" sz="1400" b="1" dirty="0" smtClean="0">
                  <a:solidFill>
                    <a:schemeClr val="bg1">
                      <a:lumMod val="50000"/>
                    </a:schemeClr>
                  </a:solidFill>
                  <a:latin typeface="Signika Negative" pitchFamily="2" charset="0"/>
                </a:rPr>
                <a:t>Observation Tittle</a:t>
              </a:r>
              <a:endParaRPr lang="en-CA" sz="1400" b="1" dirty="0" smtClean="0">
                <a:solidFill>
                  <a:schemeClr val="bg1">
                    <a:lumMod val="50000"/>
                  </a:schemeClr>
                </a:solidFill>
                <a:latin typeface="Signika Negative" pitchFamily="2" charset="0"/>
              </a:endParaRPr>
            </a:p>
          </p:txBody>
        </p:sp>
        <p:grpSp>
          <p:nvGrpSpPr>
            <p:cNvPr id="22" name="Group 21"/>
            <p:cNvGrpSpPr/>
            <p:nvPr/>
          </p:nvGrpSpPr>
          <p:grpSpPr>
            <a:xfrm>
              <a:off x="1949483" y="4857656"/>
              <a:ext cx="6594734" cy="306372"/>
              <a:chOff x="1627390" y="4493687"/>
              <a:chExt cx="14367623" cy="278520"/>
            </a:xfrm>
          </p:grpSpPr>
          <p:cxnSp>
            <p:nvCxnSpPr>
              <p:cNvPr id="26" name="Straight Connector 25"/>
              <p:cNvCxnSpPr/>
              <p:nvPr/>
            </p:nvCxnSpPr>
            <p:spPr>
              <a:xfrm>
                <a:off x="1627390" y="4493687"/>
                <a:ext cx="1436762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27390" y="4772207"/>
                <a:ext cx="1436762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456718" y="4773255"/>
              <a:ext cx="344965" cy="697626"/>
              <a:chOff x="2359759" y="3059142"/>
              <a:chExt cx="313605" cy="634205"/>
            </a:xfrm>
          </p:grpSpPr>
          <p:sp>
            <p:nvSpPr>
              <p:cNvPr id="24" name="Oval 23"/>
              <p:cNvSpPr/>
              <p:nvPr/>
            </p:nvSpPr>
            <p:spPr>
              <a:xfrm>
                <a:off x="2374529" y="3090411"/>
                <a:ext cx="285759"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5" name="Rectangle 24"/>
              <p:cNvSpPr/>
              <p:nvPr/>
            </p:nvSpPr>
            <p:spPr>
              <a:xfrm>
                <a:off x="2359759" y="3059142"/>
                <a:ext cx="313605" cy="634205"/>
              </a:xfrm>
              <a:prstGeom prst="rect">
                <a:avLst/>
              </a:prstGeom>
            </p:spPr>
            <p:txBody>
              <a:bodyPr wrap="none">
                <a:spAutoFit/>
              </a:bodyPr>
              <a:lstStyle/>
              <a:p>
                <a:pPr algn="ctr"/>
                <a:r>
                  <a:rPr lang="en-CA" sz="2800" spc="-150" dirty="0" smtClean="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28" name="Flowchart: Off-page Connector 27"/>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40</a:t>
            </a:r>
            <a:endParaRPr lang="en-US" sz="1100" b="1"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8429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15" dur="500"/>
                                        <p:tgtEl>
                                          <p:spTgt spid="5">
                                            <p:graphicEl>
                                              <a:chart seriesIdx="-3" categoryIdx="-3" bldStep="gridLegend"/>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9" dur="500"/>
                                        <p:tgtEl>
                                          <p:spTgt spid="5">
                                            <p:graphicEl>
                                              <a:chart seriesIdx="-4" categoryIdx="0"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23" dur="500"/>
                                        <p:tgtEl>
                                          <p:spTgt spid="5">
                                            <p:graphicEl>
                                              <a:chart seriesIdx="-4" categoryIdx="1"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27" dur="500"/>
                                        <p:tgtEl>
                                          <p:spTgt spid="5">
                                            <p:graphicEl>
                                              <a:chart seriesIdx="-4" categoryIdx="2"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down)">
                                      <p:cBhvr>
                                        <p:cTn id="31" dur="500"/>
                                        <p:tgtEl>
                                          <p:spTgt spid="5">
                                            <p:graphicEl>
                                              <a:chart seriesIdx="-4" categoryIdx="3" bldStep="category"/>
                                            </p:graphic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5" grpId="0">
        <p:bldSub>
          <a:bldChart bld="category"/>
        </p:bldSub>
      </p:bldGraphic>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39552" y="498984"/>
            <a:ext cx="6843450"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Table Sample</a:t>
            </a:r>
          </a:p>
        </p:txBody>
      </p:sp>
      <p:sp>
        <p:nvSpPr>
          <p:cNvPr id="9" name="TextBox 8"/>
          <p:cNvSpPr txBox="1"/>
          <p:nvPr/>
        </p:nvSpPr>
        <p:spPr>
          <a:xfrm>
            <a:off x="874790" y="1112426"/>
            <a:ext cx="7441626" cy="523220"/>
          </a:xfrm>
          <a:prstGeom prst="rect">
            <a:avLst/>
          </a:prstGeom>
          <a:noFill/>
        </p:spPr>
        <p:txBody>
          <a:bodyPr wrap="square" rtlCol="0">
            <a:spAutoFit/>
          </a:bodyPr>
          <a:lstStyle/>
          <a:p>
            <a:r>
              <a:rPr lang="en-US" sz="1600" b="1" dirty="0" smtClean="0">
                <a:solidFill>
                  <a:schemeClr val="tx1">
                    <a:lumMod val="50000"/>
                    <a:lumOff val="50000"/>
                  </a:schemeClr>
                </a:solidFill>
              </a:rPr>
              <a:t>Three tips to success</a:t>
            </a:r>
            <a:r>
              <a:rPr lang="en-US" sz="1200" b="1" dirty="0" smtClean="0">
                <a:solidFill>
                  <a:schemeClr val="tx1">
                    <a:lumMod val="50000"/>
                    <a:lumOff val="50000"/>
                  </a:schemeClr>
                </a:solidFill>
              </a:rPr>
              <a:t> </a:t>
            </a:r>
            <a:r>
              <a:rPr lang="en-US" sz="1200" dirty="0" smtClean="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990344063"/>
              </p:ext>
            </p:extLst>
          </p:nvPr>
        </p:nvGraphicFramePr>
        <p:xfrm>
          <a:off x="974292" y="1838882"/>
          <a:ext cx="7198108" cy="2605076"/>
        </p:xfrm>
        <a:graphic>
          <a:graphicData uri="http://schemas.openxmlformats.org/drawingml/2006/table">
            <a:tbl>
              <a:tblPr firstRow="1" bandRow="1">
                <a:tableStyleId>{E8034E78-7F5D-4C2E-B375-FC64B27BC917}</a:tableStyleId>
              </a:tblPr>
              <a:tblGrid>
                <a:gridCol w="1799527"/>
                <a:gridCol w="1799527"/>
                <a:gridCol w="1799527"/>
                <a:gridCol w="1799527"/>
              </a:tblGrid>
              <a:tr h="329527">
                <a:tc>
                  <a:txBody>
                    <a:bodyPr/>
                    <a:lstStyle/>
                    <a:p>
                      <a:pPr algn="ctr"/>
                      <a:r>
                        <a:rPr lang="es-HN" sz="1400" dirty="0" smtClean="0"/>
                        <a:t>Title</a:t>
                      </a:r>
                      <a:r>
                        <a:rPr lang="es-HN" sz="1400" baseline="0" dirty="0" smtClean="0"/>
                        <a:t> 1</a:t>
                      </a:r>
                      <a:endParaRPr lang="es-HN" sz="1400" dirty="0">
                        <a:solidFill>
                          <a:schemeClr val="bg1">
                            <a:lumMod val="65000"/>
                          </a:schemeClr>
                        </a:solidFill>
                        <a:latin typeface="Ubuntu" pitchFamily="34" charset="0"/>
                      </a:endParaRPr>
                    </a:p>
                  </a:txBody>
                  <a:tcPr marL="87765" marR="87765" marT="32912" marB="32912">
                    <a:solidFill>
                      <a:srgbClr val="F5C24C"/>
                    </a:solidFill>
                  </a:tcPr>
                </a:tc>
                <a:tc>
                  <a:txBody>
                    <a:bodyPr/>
                    <a:lstStyle/>
                    <a:p>
                      <a:pPr algn="ctr"/>
                      <a:r>
                        <a:rPr lang="es-HN" sz="1400" dirty="0" smtClean="0"/>
                        <a:t>Title 2</a:t>
                      </a:r>
                      <a:endParaRPr lang="es-HN" sz="1400" dirty="0">
                        <a:solidFill>
                          <a:schemeClr val="bg1">
                            <a:lumMod val="65000"/>
                          </a:schemeClr>
                        </a:solidFill>
                        <a:latin typeface="Ubuntu" pitchFamily="34" charset="0"/>
                      </a:endParaRPr>
                    </a:p>
                  </a:txBody>
                  <a:tcPr marL="87765" marR="87765" marT="32912" marB="32912">
                    <a:solidFill>
                      <a:srgbClr val="F5C24C"/>
                    </a:solidFill>
                  </a:tcPr>
                </a:tc>
                <a:tc>
                  <a:txBody>
                    <a:bodyPr/>
                    <a:lstStyle/>
                    <a:p>
                      <a:pPr algn="ctr"/>
                      <a:r>
                        <a:rPr lang="es-HN" sz="1400" dirty="0" smtClean="0"/>
                        <a:t>Title 3</a:t>
                      </a:r>
                      <a:endParaRPr lang="es-HN" sz="1400" dirty="0">
                        <a:solidFill>
                          <a:schemeClr val="bg1">
                            <a:lumMod val="65000"/>
                          </a:schemeClr>
                        </a:solidFill>
                        <a:latin typeface="Ubuntu" pitchFamily="34" charset="0"/>
                      </a:endParaRPr>
                    </a:p>
                  </a:txBody>
                  <a:tcPr marL="87765" marR="87765" marT="32912" marB="32912">
                    <a:solidFill>
                      <a:srgbClr val="F5C24C"/>
                    </a:solidFill>
                  </a:tcPr>
                </a:tc>
                <a:tc>
                  <a:txBody>
                    <a:bodyPr/>
                    <a:lstStyle/>
                    <a:p>
                      <a:pPr algn="ctr"/>
                      <a:r>
                        <a:rPr lang="es-HN" sz="1400" dirty="0" smtClean="0"/>
                        <a:t>Title 4</a:t>
                      </a:r>
                      <a:endParaRPr lang="es-HN" sz="1400" dirty="0">
                        <a:solidFill>
                          <a:schemeClr val="bg1">
                            <a:lumMod val="65000"/>
                          </a:schemeClr>
                        </a:solidFill>
                        <a:latin typeface="Ubuntu" pitchFamily="34" charset="0"/>
                      </a:endParaRPr>
                    </a:p>
                  </a:txBody>
                  <a:tcPr marL="87765" marR="87765" marT="32912" marB="32912">
                    <a:solidFill>
                      <a:srgbClr val="F5C24C"/>
                    </a:solidFill>
                  </a:tcPr>
                </a:tc>
              </a:tr>
              <a:tr h="549213">
                <a:tc>
                  <a:txBody>
                    <a:bodyPr/>
                    <a:lstStyle/>
                    <a:p>
                      <a:pPr algn="ctr"/>
                      <a:endParaRPr lang="es-HN" sz="800" dirty="0" smtClean="0"/>
                    </a:p>
                    <a:p>
                      <a:pPr algn="ctr"/>
                      <a:r>
                        <a:rPr lang="es-HN" sz="800" dirty="0" smtClean="0"/>
                        <a:t>Tile</a:t>
                      </a:r>
                      <a:r>
                        <a:rPr lang="es-HN" sz="800" baseline="0" dirty="0" smtClean="0"/>
                        <a:t> Name</a:t>
                      </a:r>
                      <a:endParaRPr lang="es-HN" sz="800" b="1"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p>
                    <a:p>
                      <a:pPr algn="ct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r>
              <a:tr h="4283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HN" sz="800" dirty="0" smtClean="0">
                        <a:solidFill>
                          <a:schemeClr val="tx1">
                            <a:lumMod val="65000"/>
                            <a:lumOff val="35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s-HN" sz="800" dirty="0" smtClean="0">
                          <a:solidFill>
                            <a:schemeClr val="tx1">
                              <a:lumMod val="65000"/>
                              <a:lumOff val="35000"/>
                            </a:schemeClr>
                          </a:solidFill>
                        </a:rPr>
                        <a:t>Tile</a:t>
                      </a:r>
                      <a:r>
                        <a:rPr lang="es-HN" sz="800" baseline="0" dirty="0" smtClean="0">
                          <a:solidFill>
                            <a:schemeClr val="tx1">
                              <a:lumMod val="65000"/>
                              <a:lumOff val="35000"/>
                            </a:schemeClr>
                          </a:solidFill>
                        </a:rPr>
                        <a:t> Name</a:t>
                      </a:r>
                      <a:endParaRPr lang="es-HN" sz="800" dirty="0" smtClean="0">
                        <a:solidFill>
                          <a:schemeClr val="tx1">
                            <a:lumMod val="65000"/>
                            <a:lumOff val="35000"/>
                          </a:schemeClr>
                        </a:solidFill>
                      </a:endParaRPr>
                    </a:p>
                    <a:p>
                      <a:pPr algn="ctr"/>
                      <a:endParaRPr lang="es-HN" sz="800" dirty="0">
                        <a:solidFill>
                          <a:schemeClr val="tx1">
                            <a:lumMod val="65000"/>
                            <a:lumOff val="35000"/>
                          </a:schemeClr>
                        </a:solidFill>
                        <a:latin typeface="Ubuntu" pitchFamily="34" charset="0"/>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550</a:t>
                      </a:r>
                    </a:p>
                    <a:p>
                      <a:pPr algn="ctr"/>
                      <a:endParaRPr lang="es-HN" sz="800" b="1" dirty="0">
                        <a:solidFill>
                          <a:schemeClr val="tx1">
                            <a:lumMod val="65000"/>
                            <a:lumOff val="35000"/>
                          </a:schemeClr>
                        </a:solidFill>
                        <a:latin typeface="Ubuntu" pitchFamily="34" charset="0"/>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320</a:t>
                      </a:r>
                      <a:endParaRPr lang="es-HN" sz="800" b="1" dirty="0">
                        <a:solidFill>
                          <a:schemeClr val="tx1">
                            <a:lumMod val="65000"/>
                            <a:lumOff val="35000"/>
                          </a:schemeClr>
                        </a:solidFill>
                        <a:latin typeface="Ubuntu" pitchFamily="34" charset="0"/>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244</a:t>
                      </a:r>
                      <a:endParaRPr lang="es-HN" sz="800" b="1" dirty="0">
                        <a:solidFill>
                          <a:schemeClr val="tx1">
                            <a:lumMod val="65000"/>
                            <a:lumOff val="35000"/>
                          </a:schemeClr>
                        </a:solidFill>
                        <a:latin typeface="Ubuntu" pitchFamily="34" charset="0"/>
                      </a:endParaRPr>
                    </a:p>
                  </a:txBody>
                  <a:tcPr marL="87765" marR="87765" marT="32912" marB="32912"/>
                </a:tc>
              </a:tr>
              <a:tr h="4283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HN" sz="8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s-HN" sz="800" dirty="0" smtClean="0"/>
                        <a:t>Tile</a:t>
                      </a:r>
                      <a:r>
                        <a:rPr lang="es-HN" sz="800" baseline="0" dirty="0" smtClean="0"/>
                        <a:t> Name</a:t>
                      </a:r>
                      <a:endParaRPr lang="es-HN" sz="800" dirty="0" smtClean="0"/>
                    </a:p>
                    <a:p>
                      <a:pPr algn="ct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endParaRPr lang="en-US" sz="800" dirty="0" smtClean="0">
                        <a:solidFill>
                          <a:schemeClr val="bg1">
                            <a:lumMod val="65000"/>
                          </a:schemeClr>
                        </a:solidFill>
                        <a:latin typeface="Ubuntu" pitchFamily="34" charset="0"/>
                        <a:cs typeface="+mn-cs"/>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Lorem Ipsum has been the industry‘s.</a:t>
                      </a: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r>
              <a:tr h="428387">
                <a:tc>
                  <a:txBody>
                    <a:bodyPr/>
                    <a:lstStyle/>
                    <a:p>
                      <a:pPr algn="ctr"/>
                      <a:endParaRPr lang="es-HN" sz="800" dirty="0" smtClean="0">
                        <a:solidFill>
                          <a:schemeClr val="tx1">
                            <a:lumMod val="65000"/>
                            <a:lumOff val="35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s-HN" sz="800" dirty="0" smtClean="0">
                          <a:solidFill>
                            <a:schemeClr val="tx1">
                              <a:lumMod val="65000"/>
                              <a:lumOff val="35000"/>
                            </a:schemeClr>
                          </a:solidFill>
                        </a:rPr>
                        <a:t>Tile</a:t>
                      </a:r>
                      <a:r>
                        <a:rPr lang="es-HN" sz="800" baseline="0" dirty="0" smtClean="0">
                          <a:solidFill>
                            <a:schemeClr val="tx1">
                              <a:lumMod val="65000"/>
                              <a:lumOff val="35000"/>
                            </a:schemeClr>
                          </a:solidFill>
                        </a:rPr>
                        <a:t> Name</a:t>
                      </a:r>
                      <a:endParaRPr lang="es-HN" sz="800" dirty="0" smtClean="0">
                        <a:solidFill>
                          <a:schemeClr val="tx1">
                            <a:lumMod val="65000"/>
                            <a:lumOff val="35000"/>
                          </a:schemeClr>
                        </a:solidFill>
                      </a:endParaRPr>
                    </a:p>
                    <a:p>
                      <a:pPr algn="ctr"/>
                      <a:endParaRPr lang="es-HN" sz="800" dirty="0">
                        <a:solidFill>
                          <a:schemeClr val="tx1">
                            <a:lumMod val="65000"/>
                            <a:lumOff val="35000"/>
                          </a:schemeClr>
                        </a:solidFill>
                        <a:latin typeface="Ubuntu" pitchFamily="34" charset="0"/>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Lorem Ipsum has been the industry‘s.</a:t>
                      </a:r>
                      <a:endParaRPr lang="en-US" sz="800" dirty="0" smtClean="0">
                        <a:solidFill>
                          <a:schemeClr val="tx1">
                            <a:lumMod val="65000"/>
                            <a:lumOff val="35000"/>
                          </a:schemeClr>
                        </a:solidFill>
                        <a:latin typeface="Ubuntu" pitchFamily="34" charset="0"/>
                        <a:cs typeface="+mn-cs"/>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Lorem Ipsum has been the industry‘s.</a:t>
                      </a:r>
                      <a:endParaRPr lang="es-HN" sz="800" dirty="0">
                        <a:solidFill>
                          <a:schemeClr val="tx1">
                            <a:lumMod val="65000"/>
                            <a:lumOff val="35000"/>
                          </a:schemeClr>
                        </a:solidFill>
                        <a:latin typeface="Ubuntu" pitchFamily="34" charset="0"/>
                      </a:endParaRPr>
                    </a:p>
                  </a:txBody>
                  <a:tcPr marL="87765" marR="87765" marT="32912" marB="32912"/>
                </a:tc>
                <a:tc>
                  <a:txBody>
                    <a:bodyPr/>
                    <a:lstStyle/>
                    <a:p>
                      <a:pPr algn="ctr"/>
                      <a:endParaRPr lang="en-US" sz="800" dirty="0" smtClean="0">
                        <a:solidFill>
                          <a:schemeClr val="tx1">
                            <a:lumMod val="65000"/>
                            <a:lumOff val="35000"/>
                          </a:schemeClr>
                        </a:solidFill>
                      </a:endParaRPr>
                    </a:p>
                    <a:p>
                      <a:pPr algn="ctr"/>
                      <a:r>
                        <a:rPr lang="en-US" sz="800" dirty="0" smtClean="0">
                          <a:solidFill>
                            <a:schemeClr val="tx1">
                              <a:lumMod val="65000"/>
                              <a:lumOff val="35000"/>
                            </a:schemeClr>
                          </a:solidFill>
                        </a:rPr>
                        <a:t>Lorem Ipsum has been the industry‘s.</a:t>
                      </a:r>
                      <a:endParaRPr lang="es-HN" sz="800" dirty="0">
                        <a:solidFill>
                          <a:schemeClr val="tx1">
                            <a:lumMod val="65000"/>
                            <a:lumOff val="35000"/>
                          </a:schemeClr>
                        </a:solidFill>
                        <a:latin typeface="Ubuntu" pitchFamily="34" charset="0"/>
                      </a:endParaRPr>
                    </a:p>
                  </a:txBody>
                  <a:tcPr marL="87765" marR="87765" marT="32912" marB="32912"/>
                </a:tc>
              </a:tr>
              <a:tr h="428387">
                <a:tc>
                  <a:txBody>
                    <a:bodyPr/>
                    <a:lstStyle/>
                    <a:p>
                      <a:pPr algn="ctr"/>
                      <a:endParaRPr lang="es-HN" sz="8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s-HN" sz="800" dirty="0" smtClean="0"/>
                        <a:t>Tile</a:t>
                      </a:r>
                      <a:r>
                        <a:rPr lang="es-HN" sz="800" baseline="0" dirty="0" smtClean="0"/>
                        <a:t> Name</a:t>
                      </a:r>
                      <a:endParaRPr lang="es-HN" sz="800" dirty="0" smtClean="0"/>
                    </a:p>
                    <a:p>
                      <a:pPr algn="ctr"/>
                      <a:endParaRPr lang="es-HN" sz="800"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550</a:t>
                      </a:r>
                      <a:endParaRPr lang="en-US" sz="800" b="1" dirty="0" smtClean="0">
                        <a:solidFill>
                          <a:schemeClr val="bg1">
                            <a:lumMod val="65000"/>
                          </a:schemeClr>
                        </a:solidFill>
                        <a:latin typeface="Ubuntu" pitchFamily="34" charset="0"/>
                        <a:cs typeface="+mn-cs"/>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320</a:t>
                      </a:r>
                      <a:endParaRPr lang="es-HN" sz="800" b="1"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c>
                  <a:txBody>
                    <a:bodyPr/>
                    <a:lstStyle/>
                    <a:p>
                      <a:pPr algn="ctr"/>
                      <a:endParaRPr lang="en-US" sz="800" dirty="0" smtClean="0"/>
                    </a:p>
                    <a:p>
                      <a:pPr algn="ctr"/>
                      <a:r>
                        <a:rPr lang="en-US" sz="800" dirty="0" smtClean="0"/>
                        <a:t>244</a:t>
                      </a:r>
                      <a:endParaRPr lang="es-HN" sz="800" b="1" dirty="0">
                        <a:solidFill>
                          <a:schemeClr val="bg1">
                            <a:lumMod val="65000"/>
                          </a:schemeClr>
                        </a:solidFill>
                        <a:latin typeface="Ubuntu" pitchFamily="34" charset="0"/>
                      </a:endParaRPr>
                    </a:p>
                  </a:txBody>
                  <a:tcPr marL="87765" marR="87765" marT="32912" marB="32912">
                    <a:solidFill>
                      <a:schemeClr val="tx1">
                        <a:lumMod val="50000"/>
                        <a:lumOff val="50000"/>
                      </a:schemeClr>
                    </a:solidFill>
                  </a:tcPr>
                </a:tc>
              </a:tr>
            </a:tbl>
          </a:graphicData>
        </a:graphic>
      </p:graphicFrame>
      <p:sp>
        <p:nvSpPr>
          <p:cNvPr id="7" name="Flowchart: Off-page Connector 6"/>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41</a:t>
            </a:r>
            <a:endParaRPr lang="en-US" sz="1100" b="1"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60592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3176356" y="2357467"/>
            <a:ext cx="5068052" cy="646331"/>
          </a:xfrm>
          <a:prstGeom prst="rect">
            <a:avLst/>
          </a:prstGeom>
          <a:noFill/>
        </p:spPr>
        <p:txBody>
          <a:bodyPr wrap="square" rtlCol="0">
            <a:spAutoFit/>
          </a:bodyPr>
          <a:lstStyle/>
          <a:p>
            <a:r>
              <a:rPr lang="en-US" sz="1200" dirty="0" smtClean="0">
                <a:solidFill>
                  <a:schemeClr val="bg1">
                    <a:lumMod val="65000"/>
                  </a:schemeClr>
                </a:solidFill>
              </a:rPr>
              <a:t>Contrary to popular belief, Lorem Ipsum is not simply random text. It has roots in a piece of classical Latin literature from 45 BC.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9" name="Subtitle 2"/>
          <p:cNvSpPr txBox="1">
            <a:spLocks/>
          </p:cNvSpPr>
          <p:nvPr/>
        </p:nvSpPr>
        <p:spPr>
          <a:xfrm>
            <a:off x="536862" y="498984"/>
            <a:ext cx="670481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Meet Martina</a:t>
            </a:r>
          </a:p>
        </p:txBody>
      </p:sp>
      <p:sp>
        <p:nvSpPr>
          <p:cNvPr id="11" name="TextBox 10"/>
          <p:cNvSpPr txBox="1"/>
          <p:nvPr/>
        </p:nvSpPr>
        <p:spPr>
          <a:xfrm>
            <a:off x="872100" y="1071995"/>
            <a:ext cx="7228292"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0" name="Group 29"/>
          <p:cNvGrpSpPr/>
          <p:nvPr/>
        </p:nvGrpSpPr>
        <p:grpSpPr>
          <a:xfrm>
            <a:off x="1115616" y="1851671"/>
            <a:ext cx="1410240" cy="1368151"/>
            <a:chOff x="993745" y="2835541"/>
            <a:chExt cx="1877029" cy="1823583"/>
          </a:xfrm>
        </p:grpSpPr>
        <p:sp>
          <p:nvSpPr>
            <p:cNvPr id="31" name="Oval 30"/>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175892" y="1815668"/>
            <a:ext cx="2520744" cy="468051"/>
            <a:chOff x="3679948" y="2420888"/>
            <a:chExt cx="2520744" cy="624067"/>
          </a:xfrm>
        </p:grpSpPr>
        <p:sp>
          <p:nvSpPr>
            <p:cNvPr id="42" name="TextBox 41"/>
            <p:cNvSpPr txBox="1"/>
            <p:nvPr/>
          </p:nvSpPr>
          <p:spPr>
            <a:xfrm>
              <a:off x="3679948" y="2420888"/>
              <a:ext cx="2520744"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Martina Cuyamel</a:t>
              </a:r>
              <a:endParaRPr lang="en-US" sz="1600" b="1" dirty="0">
                <a:solidFill>
                  <a:schemeClr val="tx1">
                    <a:lumMod val="65000"/>
                    <a:lumOff val="35000"/>
                  </a:schemeClr>
                </a:solidFill>
                <a:latin typeface="Signika Negative" pitchFamily="2" charset="0"/>
              </a:endParaRPr>
            </a:p>
          </p:txBody>
        </p:sp>
        <p:sp>
          <p:nvSpPr>
            <p:cNvPr id="43" name="TextBox 42"/>
            <p:cNvSpPr txBox="1"/>
            <p:nvPr/>
          </p:nvSpPr>
          <p:spPr>
            <a:xfrm>
              <a:off x="3679948" y="2716661"/>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Graphic and Web Designer</a:t>
              </a:r>
              <a:endParaRPr lang="en-US" sz="1000" i="1" dirty="0">
                <a:solidFill>
                  <a:schemeClr val="bg1">
                    <a:lumMod val="65000"/>
                  </a:schemeClr>
                </a:solidFill>
                <a:latin typeface="Signika Negative" pitchFamily="2" charset="0"/>
              </a:endParaRPr>
            </a:p>
          </p:txBody>
        </p:sp>
      </p:grpSp>
      <p:cxnSp>
        <p:nvCxnSpPr>
          <p:cNvPr id="56" name="Straight Arrow Connector 55"/>
          <p:cNvCxnSpPr/>
          <p:nvPr/>
        </p:nvCxnSpPr>
        <p:spPr>
          <a:xfrm flipV="1">
            <a:off x="989688" y="1599643"/>
            <a:ext cx="7038696"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72100" y="3327605"/>
            <a:ext cx="2520744" cy="307777"/>
          </a:xfrm>
          <a:prstGeom prst="rect">
            <a:avLst/>
          </a:prstGeom>
          <a:noFill/>
        </p:spPr>
        <p:txBody>
          <a:bodyPr wrap="square" rtlCol="0">
            <a:spAutoFit/>
          </a:bodyPr>
          <a:lstStyle/>
          <a:p>
            <a:r>
              <a:rPr lang="en-US" sz="1400" b="1" dirty="0" smtClean="0">
                <a:solidFill>
                  <a:schemeClr val="tx1">
                    <a:lumMod val="65000"/>
                    <a:lumOff val="35000"/>
                  </a:schemeClr>
                </a:solidFill>
                <a:latin typeface="Signika Negative" pitchFamily="2" charset="0"/>
              </a:rPr>
              <a:t>Professional Skills</a:t>
            </a:r>
            <a:endParaRPr lang="en-US" sz="1400" b="1" dirty="0">
              <a:solidFill>
                <a:schemeClr val="tx1">
                  <a:lumMod val="65000"/>
                  <a:lumOff val="35000"/>
                </a:schemeClr>
              </a:solidFill>
              <a:latin typeface="Signika Negative" pitchFamily="2" charset="0"/>
            </a:endParaRPr>
          </a:p>
        </p:txBody>
      </p:sp>
      <p:cxnSp>
        <p:nvCxnSpPr>
          <p:cNvPr id="74" name="Straight Arrow Connector 73"/>
          <p:cNvCxnSpPr/>
          <p:nvPr/>
        </p:nvCxnSpPr>
        <p:spPr>
          <a:xfrm flipV="1">
            <a:off x="2915816" y="1599643"/>
            <a:ext cx="0" cy="2754075"/>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70668" y="3667719"/>
            <a:ext cx="1791025" cy="776239"/>
            <a:chOff x="1374723" y="4530555"/>
            <a:chExt cx="1791025" cy="1034984"/>
          </a:xfrm>
        </p:grpSpPr>
        <p:grpSp>
          <p:nvGrpSpPr>
            <p:cNvPr id="35" name="Group 34"/>
            <p:cNvGrpSpPr/>
            <p:nvPr/>
          </p:nvGrpSpPr>
          <p:grpSpPr>
            <a:xfrm>
              <a:off x="1374723" y="4530555"/>
              <a:ext cx="1791025" cy="348812"/>
              <a:chOff x="3963727" y="5850803"/>
              <a:chExt cx="1791025" cy="348812"/>
            </a:xfrm>
          </p:grpSpPr>
          <p:sp>
            <p:nvSpPr>
              <p:cNvPr id="36" name="TextBox 35"/>
              <p:cNvSpPr txBox="1"/>
              <p:nvPr/>
            </p:nvSpPr>
            <p:spPr>
              <a:xfrm>
                <a:off x="3963727" y="5850803"/>
                <a:ext cx="1406658" cy="348812"/>
              </a:xfrm>
              <a:prstGeom prst="rect">
                <a:avLst/>
              </a:prstGeom>
              <a:noFill/>
            </p:spPr>
            <p:txBody>
              <a:bodyPr wrap="square" rtlCol="0">
                <a:spAutoFit/>
              </a:bodyPr>
              <a:lstStyle/>
              <a:p>
                <a:r>
                  <a:rPr lang="en-US" sz="1100" b="1" dirty="0" smtClean="0">
                    <a:solidFill>
                      <a:schemeClr val="bg1">
                        <a:lumMod val="65000"/>
                      </a:schemeClr>
                    </a:solidFill>
                    <a:latin typeface="Signika Negative" pitchFamily="2" charset="0"/>
                  </a:rPr>
                  <a:t>Photoshop</a:t>
                </a:r>
                <a:endParaRPr lang="en-US" sz="1100" b="1" dirty="0">
                  <a:solidFill>
                    <a:schemeClr val="bg1">
                      <a:lumMod val="65000"/>
                    </a:schemeClr>
                  </a:solidFill>
                  <a:latin typeface="Signika Negative" pitchFamily="2" charset="0"/>
                </a:endParaRPr>
              </a:p>
            </p:txBody>
          </p:sp>
          <p:grpSp>
            <p:nvGrpSpPr>
              <p:cNvPr id="37" name="Group 36"/>
              <p:cNvGrpSpPr/>
              <p:nvPr/>
            </p:nvGrpSpPr>
            <p:grpSpPr>
              <a:xfrm>
                <a:off x="4801511" y="5984813"/>
                <a:ext cx="953241" cy="81296"/>
                <a:chOff x="2641711" y="5901518"/>
                <a:chExt cx="953241" cy="144019"/>
              </a:xfrm>
            </p:grpSpPr>
            <p:sp>
              <p:nvSpPr>
                <p:cNvPr id="38" name="Parallelogram 37"/>
                <p:cNvSpPr/>
                <p:nvPr/>
              </p:nvSpPr>
              <p:spPr>
                <a:xfrm>
                  <a:off x="3403411" y="5901519"/>
                  <a:ext cx="191541" cy="144015"/>
                </a:xfrm>
                <a:prstGeom prst="parallelogram">
                  <a:avLst/>
                </a:prstGeom>
                <a:solidFill>
                  <a:srgbClr val="D1493B"/>
                </a:solidFill>
                <a:ln w="6350">
                  <a:solidFill>
                    <a:srgbClr val="D14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39" name="Parallelogram 38"/>
                <p:cNvSpPr/>
                <p:nvPr/>
              </p:nvSpPr>
              <p:spPr>
                <a:xfrm>
                  <a:off x="3212986" y="5901519"/>
                  <a:ext cx="191541" cy="144015"/>
                </a:xfrm>
                <a:prstGeom prst="parallelogram">
                  <a:avLst/>
                </a:prstGeom>
                <a:solidFill>
                  <a:srgbClr val="D1493B"/>
                </a:solidFill>
                <a:ln w="6350">
                  <a:solidFill>
                    <a:srgbClr val="D14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0" name="Parallelogram 39"/>
                <p:cNvSpPr/>
                <p:nvPr/>
              </p:nvSpPr>
              <p:spPr>
                <a:xfrm>
                  <a:off x="3022561" y="5901519"/>
                  <a:ext cx="191541" cy="144015"/>
                </a:xfrm>
                <a:prstGeom prst="parallelogram">
                  <a:avLst/>
                </a:prstGeom>
                <a:solidFill>
                  <a:srgbClr val="D1493B"/>
                </a:solidFill>
                <a:ln w="6350">
                  <a:solidFill>
                    <a:srgbClr val="D14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4" name="Parallelogram 43"/>
                <p:cNvSpPr/>
                <p:nvPr/>
              </p:nvSpPr>
              <p:spPr>
                <a:xfrm>
                  <a:off x="2832136" y="5901520"/>
                  <a:ext cx="191541" cy="144017"/>
                </a:xfrm>
                <a:prstGeom prst="parallelogram">
                  <a:avLst/>
                </a:prstGeom>
                <a:solidFill>
                  <a:srgbClr val="D1493B"/>
                </a:solidFill>
                <a:ln w="6350">
                  <a:solidFill>
                    <a:srgbClr val="D14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7" name="Parallelogram 46"/>
                <p:cNvSpPr/>
                <p:nvPr/>
              </p:nvSpPr>
              <p:spPr>
                <a:xfrm>
                  <a:off x="2641711" y="5901518"/>
                  <a:ext cx="191541" cy="144016"/>
                </a:xfrm>
                <a:prstGeom prst="parallelogram">
                  <a:avLst/>
                </a:prstGeom>
                <a:solidFill>
                  <a:srgbClr val="D1493B"/>
                </a:solidFill>
                <a:ln w="6350">
                  <a:solidFill>
                    <a:srgbClr val="D14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58" name="Group 57"/>
            <p:cNvGrpSpPr/>
            <p:nvPr/>
          </p:nvGrpSpPr>
          <p:grpSpPr>
            <a:xfrm>
              <a:off x="1374723" y="4759790"/>
              <a:ext cx="1791025" cy="348812"/>
              <a:chOff x="3963727" y="5850803"/>
              <a:chExt cx="1791025" cy="348812"/>
            </a:xfrm>
          </p:grpSpPr>
          <p:sp>
            <p:nvSpPr>
              <p:cNvPr id="59" name="TextBox 58"/>
              <p:cNvSpPr txBox="1"/>
              <p:nvPr/>
            </p:nvSpPr>
            <p:spPr>
              <a:xfrm>
                <a:off x="3963727" y="5850803"/>
                <a:ext cx="1406658" cy="348812"/>
              </a:xfrm>
              <a:prstGeom prst="rect">
                <a:avLst/>
              </a:prstGeom>
              <a:noFill/>
            </p:spPr>
            <p:txBody>
              <a:bodyPr wrap="square" rtlCol="0">
                <a:spAutoFit/>
              </a:bodyPr>
              <a:lstStyle/>
              <a:p>
                <a:r>
                  <a:rPr lang="en-US" sz="1100" b="1" dirty="0" smtClean="0">
                    <a:solidFill>
                      <a:schemeClr val="bg1">
                        <a:lumMod val="65000"/>
                      </a:schemeClr>
                    </a:solidFill>
                    <a:latin typeface="Signika Negative" pitchFamily="2" charset="0"/>
                  </a:rPr>
                  <a:t>Illustrator</a:t>
                </a:r>
                <a:endParaRPr lang="en-US" sz="1100" b="1" dirty="0">
                  <a:solidFill>
                    <a:schemeClr val="bg1">
                      <a:lumMod val="65000"/>
                    </a:schemeClr>
                  </a:solidFill>
                  <a:latin typeface="Signika Negative" pitchFamily="2" charset="0"/>
                </a:endParaRPr>
              </a:p>
            </p:txBody>
          </p:sp>
          <p:grpSp>
            <p:nvGrpSpPr>
              <p:cNvPr id="60" name="Group 59"/>
              <p:cNvGrpSpPr/>
              <p:nvPr/>
            </p:nvGrpSpPr>
            <p:grpSpPr>
              <a:xfrm>
                <a:off x="4801511" y="5983985"/>
                <a:ext cx="953241" cy="81294"/>
                <a:chOff x="2641711" y="5900070"/>
                <a:chExt cx="953241" cy="144016"/>
              </a:xfrm>
            </p:grpSpPr>
            <p:sp>
              <p:nvSpPr>
                <p:cNvPr id="61" name="Parallelogram 60"/>
                <p:cNvSpPr/>
                <p:nvPr/>
              </p:nvSpPr>
              <p:spPr>
                <a:xfrm>
                  <a:off x="3403411" y="5900072"/>
                  <a:ext cx="191541" cy="144014"/>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2" name="Parallelogram 61"/>
                <p:cNvSpPr/>
                <p:nvPr/>
              </p:nvSpPr>
              <p:spPr>
                <a:xfrm>
                  <a:off x="3212986" y="5900072"/>
                  <a:ext cx="191541" cy="144014"/>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3" name="Parallelogram 62"/>
                <p:cNvSpPr/>
                <p:nvPr/>
              </p:nvSpPr>
              <p:spPr>
                <a:xfrm>
                  <a:off x="3022561" y="5900072"/>
                  <a:ext cx="191541" cy="144014"/>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4" name="Parallelogram 63"/>
                <p:cNvSpPr/>
                <p:nvPr/>
              </p:nvSpPr>
              <p:spPr>
                <a:xfrm>
                  <a:off x="2832136" y="5900072"/>
                  <a:ext cx="191541" cy="144014"/>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5" name="Parallelogram 64"/>
                <p:cNvSpPr/>
                <p:nvPr/>
              </p:nvSpPr>
              <p:spPr>
                <a:xfrm>
                  <a:off x="2641711" y="5900070"/>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66" name="Group 65"/>
            <p:cNvGrpSpPr/>
            <p:nvPr/>
          </p:nvGrpSpPr>
          <p:grpSpPr>
            <a:xfrm>
              <a:off x="1374723" y="4989025"/>
              <a:ext cx="1791025" cy="348812"/>
              <a:chOff x="3963727" y="5850803"/>
              <a:chExt cx="1791025" cy="348812"/>
            </a:xfrm>
          </p:grpSpPr>
          <p:sp>
            <p:nvSpPr>
              <p:cNvPr id="67" name="TextBox 66"/>
              <p:cNvSpPr txBox="1"/>
              <p:nvPr/>
            </p:nvSpPr>
            <p:spPr>
              <a:xfrm>
                <a:off x="3963727" y="5850803"/>
                <a:ext cx="1406658" cy="348812"/>
              </a:xfrm>
              <a:prstGeom prst="rect">
                <a:avLst/>
              </a:prstGeom>
              <a:noFill/>
            </p:spPr>
            <p:txBody>
              <a:bodyPr wrap="square" rtlCol="0">
                <a:spAutoFit/>
              </a:bodyPr>
              <a:lstStyle/>
              <a:p>
                <a:r>
                  <a:rPr lang="en-US" sz="1100" b="1" dirty="0" smtClean="0">
                    <a:solidFill>
                      <a:schemeClr val="bg1">
                        <a:lumMod val="65000"/>
                      </a:schemeClr>
                    </a:solidFill>
                    <a:latin typeface="Signika Negative" pitchFamily="2" charset="0"/>
                  </a:rPr>
                  <a:t>CSS</a:t>
                </a:r>
                <a:endParaRPr lang="en-US" sz="1100" b="1" dirty="0">
                  <a:solidFill>
                    <a:schemeClr val="bg1">
                      <a:lumMod val="65000"/>
                    </a:schemeClr>
                  </a:solidFill>
                  <a:latin typeface="Signika Negative" pitchFamily="2" charset="0"/>
                </a:endParaRPr>
              </a:p>
            </p:txBody>
          </p:sp>
          <p:grpSp>
            <p:nvGrpSpPr>
              <p:cNvPr id="68" name="Group 67"/>
              <p:cNvGrpSpPr/>
              <p:nvPr/>
            </p:nvGrpSpPr>
            <p:grpSpPr>
              <a:xfrm>
                <a:off x="4801511" y="5988187"/>
                <a:ext cx="953241" cy="81294"/>
                <a:chOff x="2641711" y="5907515"/>
                <a:chExt cx="953241" cy="144016"/>
              </a:xfrm>
            </p:grpSpPr>
            <p:sp>
              <p:nvSpPr>
                <p:cNvPr id="69" name="Parallelogram 68"/>
                <p:cNvSpPr/>
                <p:nvPr/>
              </p:nvSpPr>
              <p:spPr>
                <a:xfrm>
                  <a:off x="3403411" y="5907517"/>
                  <a:ext cx="191541" cy="144014"/>
                </a:xfrm>
                <a:prstGeom prst="parallelogram">
                  <a:avLst/>
                </a:prstGeom>
                <a:noFill/>
                <a:ln w="6350">
                  <a:solidFill>
                    <a:srgbClr val="0E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0" name="Parallelogram 69"/>
                <p:cNvSpPr/>
                <p:nvPr/>
              </p:nvSpPr>
              <p:spPr>
                <a:xfrm>
                  <a:off x="3212986" y="5907517"/>
                  <a:ext cx="191541" cy="144014"/>
                </a:xfrm>
                <a:prstGeom prst="parallelogram">
                  <a:avLst/>
                </a:prstGeom>
                <a:noFill/>
                <a:ln w="6350">
                  <a:solidFill>
                    <a:srgbClr val="0E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1" name="Parallelogram 70"/>
                <p:cNvSpPr/>
                <p:nvPr/>
              </p:nvSpPr>
              <p:spPr>
                <a:xfrm>
                  <a:off x="3022561" y="5907517"/>
                  <a:ext cx="191541" cy="144014"/>
                </a:xfrm>
                <a:prstGeom prst="parallelogram">
                  <a:avLst/>
                </a:prstGeom>
                <a:solidFill>
                  <a:srgbClr val="0EBEA9"/>
                </a:solidFill>
                <a:ln w="6350">
                  <a:solidFill>
                    <a:srgbClr val="0E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2" name="Parallelogram 71"/>
                <p:cNvSpPr/>
                <p:nvPr/>
              </p:nvSpPr>
              <p:spPr>
                <a:xfrm>
                  <a:off x="2832136" y="5907517"/>
                  <a:ext cx="191541" cy="144014"/>
                </a:xfrm>
                <a:prstGeom prst="parallelogram">
                  <a:avLst/>
                </a:prstGeom>
                <a:solidFill>
                  <a:srgbClr val="0EBEA9"/>
                </a:solidFill>
                <a:ln w="6350">
                  <a:solidFill>
                    <a:srgbClr val="0E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3" name="Parallelogram 72"/>
                <p:cNvSpPr/>
                <p:nvPr/>
              </p:nvSpPr>
              <p:spPr>
                <a:xfrm>
                  <a:off x="2641711" y="5907515"/>
                  <a:ext cx="191541" cy="144016"/>
                </a:xfrm>
                <a:prstGeom prst="parallelogram">
                  <a:avLst/>
                </a:prstGeom>
                <a:solidFill>
                  <a:srgbClr val="0EBEA9"/>
                </a:solidFill>
                <a:ln w="6350">
                  <a:solidFill>
                    <a:srgbClr val="0EB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75" name="Group 74"/>
            <p:cNvGrpSpPr/>
            <p:nvPr/>
          </p:nvGrpSpPr>
          <p:grpSpPr>
            <a:xfrm>
              <a:off x="1374723" y="5216727"/>
              <a:ext cx="1791025" cy="348812"/>
              <a:chOff x="3963727" y="5850803"/>
              <a:chExt cx="1791025" cy="348812"/>
            </a:xfrm>
          </p:grpSpPr>
          <p:sp>
            <p:nvSpPr>
              <p:cNvPr id="76" name="TextBox 75"/>
              <p:cNvSpPr txBox="1"/>
              <p:nvPr/>
            </p:nvSpPr>
            <p:spPr>
              <a:xfrm>
                <a:off x="3963727" y="5850803"/>
                <a:ext cx="1406658" cy="348812"/>
              </a:xfrm>
              <a:prstGeom prst="rect">
                <a:avLst/>
              </a:prstGeom>
              <a:noFill/>
            </p:spPr>
            <p:txBody>
              <a:bodyPr wrap="square" rtlCol="0">
                <a:spAutoFit/>
              </a:bodyPr>
              <a:lstStyle/>
              <a:p>
                <a:r>
                  <a:rPr lang="en-US" sz="1100" b="1" dirty="0" smtClean="0">
                    <a:solidFill>
                      <a:schemeClr val="bg1">
                        <a:lumMod val="65000"/>
                      </a:schemeClr>
                    </a:solidFill>
                    <a:latin typeface="Signika Negative" pitchFamily="2" charset="0"/>
                  </a:rPr>
                  <a:t>Wordpress</a:t>
                </a:r>
                <a:endParaRPr lang="en-US" sz="1100" b="1" dirty="0">
                  <a:solidFill>
                    <a:schemeClr val="bg1">
                      <a:lumMod val="65000"/>
                    </a:schemeClr>
                  </a:solidFill>
                  <a:latin typeface="Signika Negative" pitchFamily="2" charset="0"/>
                </a:endParaRPr>
              </a:p>
            </p:txBody>
          </p:sp>
          <p:grpSp>
            <p:nvGrpSpPr>
              <p:cNvPr id="77" name="Group 76"/>
              <p:cNvGrpSpPr/>
              <p:nvPr/>
            </p:nvGrpSpPr>
            <p:grpSpPr>
              <a:xfrm>
                <a:off x="4801511" y="5998000"/>
                <a:ext cx="953241" cy="81294"/>
                <a:chOff x="2641711" y="5924899"/>
                <a:chExt cx="953241" cy="144016"/>
              </a:xfrm>
            </p:grpSpPr>
            <p:sp>
              <p:nvSpPr>
                <p:cNvPr id="78" name="Parallelogram 77"/>
                <p:cNvSpPr/>
                <p:nvPr/>
              </p:nvSpPr>
              <p:spPr>
                <a:xfrm>
                  <a:off x="3403411" y="5924900"/>
                  <a:ext cx="191541" cy="144015"/>
                </a:xfrm>
                <a:prstGeom prst="parallelogram">
                  <a:avLst/>
                </a:prstGeom>
                <a:no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9" name="Parallelogram 78"/>
                <p:cNvSpPr/>
                <p:nvPr/>
              </p:nvSpPr>
              <p:spPr>
                <a:xfrm>
                  <a:off x="3212986" y="5924900"/>
                  <a:ext cx="191541" cy="144015"/>
                </a:xfrm>
                <a:prstGeom prst="parallelogram">
                  <a:avLst/>
                </a:prstGeom>
                <a:solidFill>
                  <a:srgbClr val="4BACC6"/>
                </a:solid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0" name="Parallelogram 79"/>
                <p:cNvSpPr/>
                <p:nvPr/>
              </p:nvSpPr>
              <p:spPr>
                <a:xfrm>
                  <a:off x="3022561" y="5924899"/>
                  <a:ext cx="191541" cy="144016"/>
                </a:xfrm>
                <a:prstGeom prst="parallelogram">
                  <a:avLst/>
                </a:prstGeom>
                <a:solidFill>
                  <a:srgbClr val="4BACC6"/>
                </a:solid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1" name="Parallelogram 80"/>
                <p:cNvSpPr/>
                <p:nvPr/>
              </p:nvSpPr>
              <p:spPr>
                <a:xfrm>
                  <a:off x="2832136" y="5924900"/>
                  <a:ext cx="191541" cy="144015"/>
                </a:xfrm>
                <a:prstGeom prst="parallelogram">
                  <a:avLst/>
                </a:prstGeom>
                <a:solidFill>
                  <a:srgbClr val="4BACC6"/>
                </a:solid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2" name="Parallelogram 81"/>
                <p:cNvSpPr/>
                <p:nvPr/>
              </p:nvSpPr>
              <p:spPr>
                <a:xfrm>
                  <a:off x="2641711" y="5924900"/>
                  <a:ext cx="191541" cy="144015"/>
                </a:xfrm>
                <a:prstGeom prst="parallelogram">
                  <a:avLst/>
                </a:prstGeom>
                <a:solidFill>
                  <a:srgbClr val="4BACC6"/>
                </a:solid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sp>
        <p:nvSpPr>
          <p:cNvPr id="49" name="TextBox 48"/>
          <p:cNvSpPr txBox="1"/>
          <p:nvPr/>
        </p:nvSpPr>
        <p:spPr>
          <a:xfrm>
            <a:off x="3175892" y="3299737"/>
            <a:ext cx="2520744" cy="338554"/>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Awards and Features</a:t>
            </a:r>
            <a:endParaRPr lang="en-US" sz="1600" b="1" dirty="0">
              <a:solidFill>
                <a:schemeClr val="tx1">
                  <a:lumMod val="65000"/>
                  <a:lumOff val="35000"/>
                </a:schemeClr>
              </a:solidFill>
              <a:latin typeface="Signika Negative"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3706646"/>
            <a:ext cx="936104" cy="2042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50" y="3689321"/>
            <a:ext cx="1062036" cy="245856"/>
          </a:xfrm>
          <a:prstGeom prst="rect">
            <a:avLst/>
          </a:prstGeom>
        </p:spPr>
      </p:pic>
      <p:sp>
        <p:nvSpPr>
          <p:cNvPr id="52" name="TextBox 51"/>
          <p:cNvSpPr txBox="1"/>
          <p:nvPr/>
        </p:nvSpPr>
        <p:spPr>
          <a:xfrm>
            <a:off x="3176356" y="4013357"/>
            <a:ext cx="4996044" cy="461665"/>
          </a:xfrm>
          <a:prstGeom prst="rect">
            <a:avLst/>
          </a:prstGeom>
          <a:noFill/>
        </p:spPr>
        <p:txBody>
          <a:bodyPr wrap="square" rtlCol="0">
            <a:spAutoFit/>
          </a:bodyPr>
          <a:lstStyle/>
          <a:p>
            <a:r>
              <a:rPr lang="en-US" sz="1200" dirty="0" smtClean="0">
                <a:solidFill>
                  <a:schemeClr val="bg1">
                    <a:lumMod val="65000"/>
                  </a:schemeClr>
                </a:solidFill>
              </a:rPr>
              <a:t>Contrary to popular belief, Lorem Ipsum is not simply random text. It has roots in a piece of classical Latin literature.</a:t>
            </a:r>
            <a:endParaRPr lang="en-US" sz="1200" b="1" dirty="0">
              <a:solidFill>
                <a:schemeClr val="bg1">
                  <a:lumMod val="65000"/>
                </a:schemeClr>
              </a:solidFill>
              <a:latin typeface="Signika Negative" pitchFamily="2" charset="0"/>
            </a:endParaRPr>
          </a:p>
        </p:txBody>
      </p:sp>
      <p:sp>
        <p:nvSpPr>
          <p:cNvPr id="85" name="Flowchart: Off-page Connector 8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03</a:t>
            </a:r>
            <a:endParaRPr lang="en-US" sz="1100" b="1" dirty="0"/>
          </a:p>
        </p:txBody>
      </p:sp>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264363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inVertical)">
                                      <p:cBhvr>
                                        <p:cTn id="25" dur="500"/>
                                        <p:tgtEl>
                                          <p:spTgt spid="5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4500"/>
                            </p:stCondLst>
                            <p:childTnLst>
                              <p:par>
                                <p:cTn id="43" presetID="16" presetClass="entr" presetSubtype="21"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arn(inVertical)">
                                      <p:cBhvr>
                                        <p:cTn id="45" dur="500"/>
                                        <p:tgtEl>
                                          <p:spTgt spid="49"/>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9" grpId="0"/>
      <p:bldP spid="11" grpId="0"/>
      <p:bldP spid="57" grpId="0"/>
      <p:bldP spid="49" grpId="0"/>
      <p:bldP spid="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Optional Table Sample</a:t>
            </a:r>
          </a:p>
        </p:txBody>
      </p:sp>
      <p:sp>
        <p:nvSpPr>
          <p:cNvPr id="11" name="TextBox 10"/>
          <p:cNvSpPr txBox="1"/>
          <p:nvPr/>
        </p:nvSpPr>
        <p:spPr>
          <a:xfrm>
            <a:off x="874790" y="1101973"/>
            <a:ext cx="7441626"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2" name="Group 1"/>
          <p:cNvGrpSpPr/>
          <p:nvPr/>
        </p:nvGrpSpPr>
        <p:grpSpPr>
          <a:xfrm>
            <a:off x="1115616" y="1635646"/>
            <a:ext cx="6480720" cy="2829038"/>
            <a:chOff x="1495163" y="2105222"/>
            <a:chExt cx="8625836" cy="3772050"/>
          </a:xfrm>
        </p:grpSpPr>
        <p:sp>
          <p:nvSpPr>
            <p:cNvPr id="27" name="Rectangle 26"/>
            <p:cNvSpPr/>
            <p:nvPr/>
          </p:nvSpPr>
          <p:spPr>
            <a:xfrm>
              <a:off x="1495163" y="4030626"/>
              <a:ext cx="8625836" cy="3960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95163" y="3110546"/>
              <a:ext cx="8625836" cy="3960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495163" y="4940215"/>
              <a:ext cx="8625836" cy="3960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7388" y="2135813"/>
              <a:ext cx="534878" cy="534878"/>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TextBox 30"/>
            <p:cNvSpPr txBox="1"/>
            <p:nvPr/>
          </p:nvSpPr>
          <p:spPr>
            <a:xfrm>
              <a:off x="3393640" y="2719953"/>
              <a:ext cx="1322377" cy="307776"/>
            </a:xfrm>
            <a:prstGeom prst="rect">
              <a:avLst/>
            </a:prstGeom>
            <a:noFill/>
          </p:spPr>
          <p:txBody>
            <a:bodyPr wrap="square" rtlCol="0">
              <a:spAutoFit/>
            </a:bodyPr>
            <a:lstStyle/>
            <a:p>
              <a:pPr algn="ctr"/>
              <a:r>
                <a:rPr lang="en-US" sz="900" b="1" dirty="0" smtClean="0">
                  <a:solidFill>
                    <a:schemeClr val="tx1">
                      <a:lumMod val="65000"/>
                      <a:lumOff val="35000"/>
                    </a:schemeClr>
                  </a:solidFill>
                  <a:latin typeface="Signika Negative" pitchFamily="2" charset="0"/>
                </a:rPr>
                <a:t>Personal Plan</a:t>
              </a:r>
            </a:p>
          </p:txBody>
        </p:sp>
        <p:sp>
          <p:nvSpPr>
            <p:cNvPr id="32" name="Oval 31"/>
            <p:cNvSpPr/>
            <p:nvPr/>
          </p:nvSpPr>
          <p:spPr>
            <a:xfrm>
              <a:off x="5181773" y="213581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p:cNvSpPr txBox="1"/>
            <p:nvPr/>
          </p:nvSpPr>
          <p:spPr>
            <a:xfrm>
              <a:off x="4788024" y="2719953"/>
              <a:ext cx="1322377" cy="307776"/>
            </a:xfrm>
            <a:prstGeom prst="rect">
              <a:avLst/>
            </a:prstGeom>
            <a:noFill/>
          </p:spPr>
          <p:txBody>
            <a:bodyPr wrap="square" rtlCol="0">
              <a:spAutoFit/>
            </a:bodyPr>
            <a:lstStyle/>
            <a:p>
              <a:pPr algn="ctr"/>
              <a:r>
                <a:rPr lang="en-US" sz="900" b="1" dirty="0" smtClean="0">
                  <a:solidFill>
                    <a:schemeClr val="tx1">
                      <a:lumMod val="65000"/>
                      <a:lumOff val="35000"/>
                    </a:schemeClr>
                  </a:solidFill>
                  <a:latin typeface="Signika Negative" pitchFamily="2" charset="0"/>
                </a:rPr>
                <a:t>Plus Plan</a:t>
              </a:r>
            </a:p>
          </p:txBody>
        </p:sp>
        <p:sp>
          <p:nvSpPr>
            <p:cNvPr id="35" name="Oval 34"/>
            <p:cNvSpPr/>
            <p:nvPr/>
          </p:nvSpPr>
          <p:spPr>
            <a:xfrm>
              <a:off x="6684416" y="2135813"/>
              <a:ext cx="534878" cy="534878"/>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6290667" y="2719953"/>
              <a:ext cx="1322377" cy="307776"/>
            </a:xfrm>
            <a:prstGeom prst="rect">
              <a:avLst/>
            </a:prstGeom>
            <a:noFill/>
          </p:spPr>
          <p:txBody>
            <a:bodyPr wrap="square" rtlCol="0">
              <a:spAutoFit/>
            </a:bodyPr>
            <a:lstStyle/>
            <a:p>
              <a:pPr algn="ctr"/>
              <a:r>
                <a:rPr lang="en-US" sz="900" b="1" dirty="0" smtClean="0">
                  <a:solidFill>
                    <a:schemeClr val="tx1">
                      <a:lumMod val="65000"/>
                      <a:lumOff val="35000"/>
                    </a:schemeClr>
                  </a:solidFill>
                  <a:latin typeface="Signika Negative" pitchFamily="2" charset="0"/>
                </a:rPr>
                <a:t>Corporate Plan</a:t>
              </a:r>
            </a:p>
          </p:txBody>
        </p:sp>
        <p:cxnSp>
          <p:nvCxnSpPr>
            <p:cNvPr id="38" name="Straight Connector 37"/>
            <p:cNvCxnSpPr/>
            <p:nvPr/>
          </p:nvCxnSpPr>
          <p:spPr>
            <a:xfrm>
              <a:off x="477510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5617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39403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95163" y="2719953"/>
              <a:ext cx="1322377" cy="369332"/>
            </a:xfrm>
            <a:prstGeom prst="rect">
              <a:avLst/>
            </a:prstGeom>
            <a:noFill/>
          </p:spPr>
          <p:txBody>
            <a:bodyPr wrap="square" rtlCol="0">
              <a:spAutoFit/>
            </a:bodyPr>
            <a:lstStyle/>
            <a:p>
              <a:pPr algn="ctr"/>
              <a:r>
                <a:rPr lang="en-US" sz="1200" b="1" dirty="0" smtClean="0">
                  <a:solidFill>
                    <a:schemeClr val="tx1">
                      <a:lumMod val="65000"/>
                      <a:lumOff val="35000"/>
                    </a:schemeClr>
                  </a:solidFill>
                  <a:latin typeface="Signika Negative" pitchFamily="2" charset="0"/>
                </a:rPr>
                <a:t>Features</a:t>
              </a:r>
            </a:p>
          </p:txBody>
        </p:sp>
        <p:pic>
          <p:nvPicPr>
            <p:cNvPr id="42"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1508" y="229290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4151" y="2296583"/>
              <a:ext cx="220085" cy="21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486" y="2289392"/>
              <a:ext cx="173517" cy="24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547666" y="2948459"/>
              <a:ext cx="1728193" cy="2893100"/>
            </a:xfrm>
            <a:prstGeom prst="rect">
              <a:avLst/>
            </a:prstGeom>
            <a:noFill/>
          </p:spPr>
          <p:txBody>
            <a:bodyPr wrap="square" rtlCol="0">
              <a:spAutoFit/>
            </a:bodyPr>
            <a:lstStyle/>
            <a:p>
              <a:pPr>
                <a:lnSpc>
                  <a:spcPct val="250000"/>
                </a:lnSpc>
              </a:pPr>
              <a:r>
                <a:rPr lang="en-US" sz="900" dirty="0" smtClean="0">
                  <a:solidFill>
                    <a:schemeClr val="tx1">
                      <a:lumMod val="50000"/>
                      <a:lumOff val="50000"/>
                    </a:schemeClr>
                  </a:solidFill>
                </a:rPr>
                <a:t>Storage</a:t>
              </a:r>
            </a:p>
            <a:p>
              <a:pPr>
                <a:lnSpc>
                  <a:spcPct val="250000"/>
                </a:lnSpc>
              </a:pPr>
              <a:r>
                <a:rPr lang="en-US" sz="900" dirty="0" smtClean="0">
                  <a:solidFill>
                    <a:schemeClr val="tx1">
                      <a:lumMod val="50000"/>
                      <a:lumOff val="50000"/>
                    </a:schemeClr>
                  </a:solidFill>
                </a:rPr>
                <a:t>Social Network Promotion</a:t>
              </a:r>
            </a:p>
            <a:p>
              <a:pPr>
                <a:lnSpc>
                  <a:spcPct val="250000"/>
                </a:lnSpc>
              </a:pPr>
              <a:r>
                <a:rPr lang="en-US" sz="900" dirty="0" smtClean="0">
                  <a:solidFill>
                    <a:schemeClr val="tx1">
                      <a:lumMod val="50000"/>
                      <a:lumOff val="50000"/>
                    </a:schemeClr>
                  </a:solidFill>
                </a:rPr>
                <a:t>Analytics Tools</a:t>
              </a:r>
            </a:p>
            <a:p>
              <a:pPr>
                <a:lnSpc>
                  <a:spcPct val="250000"/>
                </a:lnSpc>
              </a:pPr>
              <a:r>
                <a:rPr lang="en-US" sz="900" dirty="0" smtClean="0">
                  <a:solidFill>
                    <a:schemeClr val="tx1">
                      <a:lumMod val="50000"/>
                      <a:lumOff val="50000"/>
                    </a:schemeClr>
                  </a:solidFill>
                </a:rPr>
                <a:t>BTL Programs</a:t>
              </a:r>
            </a:p>
            <a:p>
              <a:pPr>
                <a:lnSpc>
                  <a:spcPct val="250000"/>
                </a:lnSpc>
              </a:pPr>
              <a:r>
                <a:rPr lang="en-US" sz="900" dirty="0" smtClean="0">
                  <a:solidFill>
                    <a:schemeClr val="tx1">
                      <a:lumMod val="50000"/>
                      <a:lumOff val="50000"/>
                    </a:schemeClr>
                  </a:solidFill>
                </a:rPr>
                <a:t>Outdoor Advertising</a:t>
              </a:r>
            </a:p>
          </p:txBody>
        </p:sp>
        <p:cxnSp>
          <p:nvCxnSpPr>
            <p:cNvPr id="54" name="Straight Connector 53"/>
            <p:cNvCxnSpPr/>
            <p:nvPr/>
          </p:nvCxnSpPr>
          <p:spPr>
            <a:xfrm>
              <a:off x="7740352"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2"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4157840"/>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458330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506968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4157840"/>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458330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506968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371703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2" y="458330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1" y="506968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549289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742" y="549289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6" name="Straight Connector 55"/>
            <p:cNvCxnSpPr/>
            <p:nvPr/>
          </p:nvCxnSpPr>
          <p:spPr>
            <a:xfrm>
              <a:off x="10119953"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8713158" y="2135813"/>
              <a:ext cx="534878" cy="534879"/>
            </a:xfrm>
            <a:prstGeom prst="ellipse">
              <a:avLst/>
            </a:prstGeom>
            <a:solidFill>
              <a:srgbClr val="4BACC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TextBox 57"/>
            <p:cNvSpPr txBox="1"/>
            <p:nvPr/>
          </p:nvSpPr>
          <p:spPr>
            <a:xfrm>
              <a:off x="8012552" y="2719953"/>
              <a:ext cx="1936092" cy="492443"/>
            </a:xfrm>
            <a:prstGeom prst="rect">
              <a:avLst/>
            </a:prstGeom>
            <a:noFill/>
          </p:spPr>
          <p:txBody>
            <a:bodyPr wrap="square" rtlCol="0">
              <a:spAutoFit/>
            </a:bodyPr>
            <a:lstStyle/>
            <a:p>
              <a:pPr algn="ctr"/>
              <a:r>
                <a:rPr lang="en-US" sz="900" b="1" dirty="0" smtClean="0">
                  <a:solidFill>
                    <a:schemeClr val="tx1">
                      <a:lumMod val="65000"/>
                      <a:lumOff val="35000"/>
                    </a:schemeClr>
                  </a:solidFill>
                  <a:latin typeface="Signika Negative" pitchFamily="2" charset="0"/>
                </a:rPr>
                <a:t>Vital + Corporate Plan</a:t>
              </a:r>
            </a:p>
          </p:txBody>
        </p:sp>
        <p:pic>
          <p:nvPicPr>
            <p:cNvPr id="5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0249" y="229290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1445" y="3231604"/>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1445" y="458330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1445" y="506968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1445" y="371703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483" y="549289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5" name="Flowchart: Off-page Connector 64"/>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42</a:t>
            </a:r>
            <a:endParaRPr lang="en-US" sz="1100" b="1" dirty="0"/>
          </a:p>
        </p:txBody>
      </p:sp>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412160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 y="3396457"/>
            <a:ext cx="9144002" cy="276651"/>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1707654"/>
            <a:ext cx="9144000" cy="187365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0275" y="3896468"/>
            <a:ext cx="2144354" cy="648072"/>
            <a:chOff x="1473274" y="4437112"/>
            <a:chExt cx="2144354" cy="864096"/>
          </a:xfrm>
        </p:grpSpPr>
        <p:sp>
          <p:nvSpPr>
            <p:cNvPr id="9" name="Subtitle 2"/>
            <p:cNvSpPr txBox="1">
              <a:spLocks/>
            </p:cNvSpPr>
            <p:nvPr/>
          </p:nvSpPr>
          <p:spPr>
            <a:xfrm>
              <a:off x="1713372" y="4725144"/>
              <a:ext cx="1904256"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b="1" dirty="0" smtClean="0">
                  <a:solidFill>
                    <a:schemeClr val="bg1">
                      <a:lumMod val="65000"/>
                    </a:schemeClr>
                  </a:solidFill>
                </a:rPr>
                <a:t>123.456.7890</a:t>
              </a:r>
            </a:p>
            <a:p>
              <a:pPr marL="0" indent="0">
                <a:buNone/>
              </a:pPr>
              <a:r>
                <a:rPr lang="en-US" sz="900" b="1" dirty="0" smtClean="0">
                  <a:solidFill>
                    <a:schemeClr val="bg1">
                      <a:lumMod val="65000"/>
                    </a:schemeClr>
                  </a:solidFill>
                </a:rPr>
                <a:t>mica@mica.com</a:t>
              </a:r>
              <a:endParaRPr lang="en-US" sz="900" dirty="0" smtClean="0">
                <a:solidFill>
                  <a:schemeClr val="bg1">
                    <a:lumMod val="65000"/>
                  </a:schemeClr>
                </a:solidFill>
              </a:endParaRPr>
            </a:p>
            <a:p>
              <a:pPr marL="0" indent="0">
                <a:buNone/>
              </a:pPr>
              <a:endParaRPr lang="en-US" sz="900" dirty="0">
                <a:solidFill>
                  <a:schemeClr val="bg1">
                    <a:lumMod val="65000"/>
                  </a:schemeClr>
                </a:solidFill>
              </a:endParaRPr>
            </a:p>
          </p:txBody>
        </p:sp>
        <p:pic>
          <p:nvPicPr>
            <p:cNvPr id="10"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581425" y="5068021"/>
              <a:ext cx="115255" cy="8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73561" y="4818117"/>
              <a:ext cx="129698" cy="129699"/>
            </a:xfrm>
            <a:prstGeom prst="rect">
              <a:avLst/>
            </a:prstGeom>
          </p:spPr>
        </p:pic>
        <p:sp>
          <p:nvSpPr>
            <p:cNvPr id="18" name="Rectangle 17"/>
            <p:cNvSpPr/>
            <p:nvPr/>
          </p:nvSpPr>
          <p:spPr>
            <a:xfrm>
              <a:off x="1473274" y="4437112"/>
              <a:ext cx="2063385" cy="369332"/>
            </a:xfrm>
            <a:prstGeom prst="rect">
              <a:avLst/>
            </a:prstGeom>
          </p:spPr>
          <p:txBody>
            <a:bodyPr wrap="none">
              <a:spAutoFit/>
            </a:bodyPr>
            <a:lstStyle/>
            <a:p>
              <a:r>
                <a:rPr lang="en-US" sz="1200" b="1" dirty="0" smtClean="0">
                  <a:solidFill>
                    <a:schemeClr val="tx1">
                      <a:lumMod val="65000"/>
                      <a:lumOff val="35000"/>
                    </a:schemeClr>
                  </a:solidFill>
                  <a:latin typeface="Signika Negative" pitchFamily="2" charset="0"/>
                </a:rPr>
                <a:t>Tiburcio Carias Andino, </a:t>
              </a:r>
              <a:r>
                <a:rPr lang="en-US" sz="1200" b="1" dirty="0">
                  <a:solidFill>
                    <a:srgbClr val="F5C24C"/>
                  </a:solidFill>
                  <a:latin typeface="Signika Negative" pitchFamily="2" charset="0"/>
                </a:rPr>
                <a:t>CEO</a:t>
              </a:r>
            </a:p>
          </p:txBody>
        </p:sp>
      </p:grpSp>
      <p:grpSp>
        <p:nvGrpSpPr>
          <p:cNvPr id="2" name="Group 1"/>
          <p:cNvGrpSpPr/>
          <p:nvPr/>
        </p:nvGrpSpPr>
        <p:grpSpPr>
          <a:xfrm>
            <a:off x="4502682" y="3897380"/>
            <a:ext cx="3098726" cy="834610"/>
            <a:chOff x="1473274" y="5531395"/>
            <a:chExt cx="3098726" cy="1112813"/>
          </a:xfrm>
        </p:grpSpPr>
        <p:sp>
          <p:nvSpPr>
            <p:cNvPr id="11" name="Subtitle 2"/>
            <p:cNvSpPr txBox="1">
              <a:spLocks/>
            </p:cNvSpPr>
            <p:nvPr/>
          </p:nvSpPr>
          <p:spPr>
            <a:xfrm>
              <a:off x="1713372" y="5805264"/>
              <a:ext cx="2858628" cy="8389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smtClean="0">
                  <a:solidFill>
                    <a:schemeClr val="bg1">
                      <a:lumMod val="65000"/>
                    </a:schemeClr>
                  </a:solidFill>
                </a:rPr>
                <a:t>twitter.com/</a:t>
              </a:r>
              <a:r>
                <a:rPr lang="en-US" sz="1050" b="1" dirty="0" err="1" smtClean="0">
                  <a:solidFill>
                    <a:schemeClr val="bg1">
                      <a:lumMod val="65000"/>
                    </a:schemeClr>
                  </a:solidFill>
                </a:rPr>
                <a:t>micappt</a:t>
              </a:r>
              <a:endParaRPr lang="en-US" sz="1050" b="1" dirty="0">
                <a:solidFill>
                  <a:schemeClr val="bg1">
                    <a:lumMod val="65000"/>
                  </a:schemeClr>
                </a:solidFill>
              </a:endParaRPr>
            </a:p>
            <a:p>
              <a:pPr marL="0" indent="0">
                <a:buNone/>
              </a:pPr>
              <a:r>
                <a:rPr lang="en-US" sz="1050" b="1" dirty="0" smtClean="0">
                  <a:solidFill>
                    <a:schemeClr val="bg1">
                      <a:lumMod val="65000"/>
                    </a:schemeClr>
                  </a:solidFill>
                </a:rPr>
                <a:t>facebook.com/</a:t>
              </a:r>
              <a:r>
                <a:rPr lang="en-US" sz="1050" b="1" dirty="0" err="1" smtClean="0">
                  <a:solidFill>
                    <a:schemeClr val="bg1">
                      <a:lumMod val="65000"/>
                    </a:schemeClr>
                  </a:solidFill>
                </a:rPr>
                <a:t>micappt</a:t>
              </a:r>
              <a:endParaRPr lang="en-US" sz="1050" b="1" dirty="0">
                <a:solidFill>
                  <a:schemeClr val="bg1">
                    <a:lumMod val="65000"/>
                  </a:schemeClr>
                </a:solidFill>
              </a:endParaRPr>
            </a:p>
            <a:p>
              <a:pPr marL="0" indent="0">
                <a:buNone/>
              </a:pPr>
              <a:endParaRPr lang="en-US" sz="1050" dirty="0" smtClean="0">
                <a:solidFill>
                  <a:schemeClr val="bg1">
                    <a:lumMod val="65000"/>
                  </a:schemeClr>
                </a:solidFill>
              </a:endParaRPr>
            </a:p>
            <a:p>
              <a:pPr marL="0" indent="0">
                <a:buNone/>
              </a:pPr>
              <a:endParaRPr lang="en-US" sz="1050" dirty="0">
                <a:solidFill>
                  <a:schemeClr val="bg1">
                    <a:lumMod val="65000"/>
                  </a:schemeClr>
                </a:solidFill>
              </a:endParaRPr>
            </a:p>
          </p:txBody>
        </p:sp>
        <p:pic>
          <p:nvPicPr>
            <p:cNvPr id="14" name="Picture 13" descr="http://cdn.androidpolice.com/wp-content/uploads/2013/04/nexusae0_facebook.png"/>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9188" t="16196" r="15290" b="15832"/>
            <a:stretch/>
          </p:blipFill>
          <p:spPr bwMode="auto">
            <a:xfrm>
              <a:off x="1581757" y="6179245"/>
              <a:ext cx="129378" cy="1342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s://twitter.com/images/resources/twitter-bird-light-bgs.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25360" y="5873094"/>
              <a:ext cx="221285" cy="22128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473274" y="5531395"/>
              <a:ext cx="1713931" cy="369332"/>
            </a:xfrm>
            <a:prstGeom prst="rect">
              <a:avLst/>
            </a:prstGeom>
          </p:spPr>
          <p:txBody>
            <a:bodyPr wrap="none">
              <a:spAutoFit/>
            </a:bodyPr>
            <a:lstStyle/>
            <a:p>
              <a:r>
                <a:rPr lang="en-US" sz="1200" b="1" dirty="0">
                  <a:solidFill>
                    <a:schemeClr val="tx1">
                      <a:lumMod val="65000"/>
                      <a:lumOff val="35000"/>
                    </a:schemeClr>
                  </a:solidFill>
                  <a:latin typeface="Signika Negative" pitchFamily="2" charset="0"/>
                </a:rPr>
                <a:t>You can also find us at:</a:t>
              </a:r>
            </a:p>
          </p:txBody>
        </p:sp>
      </p:grpSp>
      <p:sp>
        <p:nvSpPr>
          <p:cNvPr id="20" name="Subtitle 2"/>
          <p:cNvSpPr txBox="1">
            <a:spLocks/>
          </p:cNvSpPr>
          <p:nvPr/>
        </p:nvSpPr>
        <p:spPr>
          <a:xfrm>
            <a:off x="539552" y="498984"/>
            <a:ext cx="5547306"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Let’s talk</a:t>
            </a:r>
          </a:p>
        </p:txBody>
      </p:sp>
      <p:pic>
        <p:nvPicPr>
          <p:cNvPr id="25" name="Picture 2"/>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 y="1707655"/>
            <a:ext cx="9143999" cy="189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874790" y="1101973"/>
            <a:ext cx="736961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22" name="Flowchart: Off-page Connector 21"/>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43</a:t>
            </a:r>
            <a:endParaRPr lang="en-US" sz="1100" b="1" dirty="0"/>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4343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500"/>
                                        <p:tgtEl>
                                          <p:spTgt spid="25"/>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animBg="1"/>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grpSp>
        <p:nvGrpSpPr>
          <p:cNvPr id="9" name="Group 8"/>
          <p:cNvGrpSpPr/>
          <p:nvPr/>
        </p:nvGrpSpPr>
        <p:grpSpPr>
          <a:xfrm>
            <a:off x="-368228" y="627534"/>
            <a:ext cx="3788100" cy="3788521"/>
            <a:chOff x="-684584" y="1340768"/>
            <a:chExt cx="4689888" cy="4392488"/>
          </a:xfrm>
        </p:grpSpPr>
        <p:sp>
          <p:nvSpPr>
            <p:cNvPr id="10" name="Oval 9"/>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12576" y="1851670"/>
            <a:ext cx="4176464" cy="1527876"/>
            <a:chOff x="-1071936" y="4581128"/>
            <a:chExt cx="7704856" cy="2037168"/>
          </a:xfrm>
        </p:grpSpPr>
        <p:sp>
          <p:nvSpPr>
            <p:cNvPr id="18" name="Subtitle 2"/>
            <p:cNvSpPr txBox="1">
              <a:spLocks/>
            </p:cNvSpPr>
            <p:nvPr/>
          </p:nvSpPr>
          <p:spPr>
            <a:xfrm>
              <a:off x="-1071936" y="4581128"/>
              <a:ext cx="7704856"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bg1"/>
                  </a:solidFill>
                  <a:latin typeface="Signika Negative" pitchFamily="2" charset="0"/>
                  <a:ea typeface="Franchise" pitchFamily="49" charset="0"/>
                </a:rPr>
                <a:t>our </a:t>
              </a:r>
              <a:r>
                <a:rPr lang="en-US" sz="4000" b="1" spc="-150" dirty="0" smtClean="0">
                  <a:solidFill>
                    <a:srgbClr val="F5C24C"/>
                  </a:solidFill>
                  <a:latin typeface="Signika Negative" pitchFamily="2" charset="0"/>
                  <a:ea typeface="Franchise" pitchFamily="49" charset="0"/>
                </a:rPr>
                <a:t>services</a:t>
              </a:r>
            </a:p>
          </p:txBody>
        </p:sp>
        <p:sp>
          <p:nvSpPr>
            <p:cNvPr id="27" name="TextBox 26"/>
            <p:cNvSpPr txBox="1"/>
            <p:nvPr/>
          </p:nvSpPr>
          <p:spPr>
            <a:xfrm>
              <a:off x="584149" y="5366671"/>
              <a:ext cx="4825779" cy="1251625"/>
            </a:xfrm>
            <a:prstGeom prst="rect">
              <a:avLst/>
            </a:prstGeom>
            <a:noFill/>
          </p:spPr>
          <p:txBody>
            <a:bodyPr wrap="square" rtlCol="0">
              <a:spAutoFit/>
            </a:bodyPr>
            <a:lstStyle/>
            <a:p>
              <a:r>
                <a:rPr lang="en-US" sz="1100" b="1" i="1" smtClean="0">
                  <a:solidFill>
                    <a:schemeClr val="bg1"/>
                  </a:solidFill>
                </a:rPr>
                <a:t>Contrary to popular belief </a:t>
              </a:r>
              <a:r>
                <a:rPr lang="en-US" sz="1100" b="1" smtClean="0">
                  <a:solidFill>
                    <a:schemeClr val="bg1"/>
                  </a:solidFill>
                </a:rPr>
                <a:t>It has roots in a piece of classical Latin literature from 45 BC. Contrary to popular belief It has roots in a piece of classical Latin literature from 45 BC. </a:t>
              </a:r>
              <a:endParaRPr lang="en-US" sz="1100" b="1">
                <a:solidFill>
                  <a:schemeClr val="bg1"/>
                </a:solidFill>
                <a:latin typeface="Signika Negative" pitchFamily="2" charset="0"/>
              </a:endParaRPr>
            </a:p>
          </p:txBody>
        </p:sp>
      </p:grpSp>
    </p:spTree>
    <p:extLst>
      <p:ext uri="{BB962C8B-B14F-4D97-AF65-F5344CB8AC3E}">
        <p14:creationId xmlns:p14="http://schemas.microsoft.com/office/powerpoint/2010/main" val="46322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1000"/>
                                        <p:tgtEl>
                                          <p:spTgt spid="9"/>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1529" y="498984"/>
            <a:ext cx="669943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Iconic Services List Sample</a:t>
            </a:r>
          </a:p>
        </p:txBody>
      </p:sp>
      <p:sp>
        <p:nvSpPr>
          <p:cNvPr id="41" name="TextBox 40"/>
          <p:cNvSpPr txBox="1"/>
          <p:nvPr/>
        </p:nvSpPr>
        <p:spPr>
          <a:xfrm>
            <a:off x="866765" y="1101973"/>
            <a:ext cx="7482537"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3" name="Group 2"/>
          <p:cNvGrpSpPr/>
          <p:nvPr/>
        </p:nvGrpSpPr>
        <p:grpSpPr>
          <a:xfrm>
            <a:off x="966268" y="1793946"/>
            <a:ext cx="703955" cy="702723"/>
            <a:chOff x="1475656" y="2336905"/>
            <a:chExt cx="703955" cy="703955"/>
          </a:xfrm>
        </p:grpSpPr>
        <p:sp>
          <p:nvSpPr>
            <p:cNvPr id="18" name="Oval 17"/>
            <p:cNvSpPr/>
            <p:nvPr/>
          </p:nvSpPr>
          <p:spPr>
            <a:xfrm>
              <a:off x="1475656" y="2336905"/>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155" y="2534043"/>
              <a:ext cx="278957"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966268" y="2700681"/>
            <a:ext cx="703955" cy="702723"/>
            <a:chOff x="1475656" y="3545884"/>
            <a:chExt cx="703955" cy="703955"/>
          </a:xfrm>
        </p:grpSpPr>
        <p:sp>
          <p:nvSpPr>
            <p:cNvPr id="14" name="Oval 13"/>
            <p:cNvSpPr/>
            <p:nvPr/>
          </p:nvSpPr>
          <p:spPr>
            <a:xfrm>
              <a:off x="1475656" y="3545884"/>
              <a:ext cx="703955" cy="703955"/>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70" y="3750990"/>
              <a:ext cx="300642"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1794505" y="1828927"/>
            <a:ext cx="2190929" cy="607660"/>
            <a:chOff x="2303893" y="2345330"/>
            <a:chExt cx="2190929" cy="810213"/>
          </a:xfrm>
        </p:grpSpPr>
        <p:sp>
          <p:nvSpPr>
            <p:cNvPr id="32" name="TextBox 31"/>
            <p:cNvSpPr txBox="1"/>
            <p:nvPr/>
          </p:nvSpPr>
          <p:spPr>
            <a:xfrm>
              <a:off x="2303893" y="2345330"/>
              <a:ext cx="1478290"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Print Campaigns</a:t>
              </a:r>
              <a:endParaRPr lang="en-US" sz="1400" b="1" baseline="30000" dirty="0">
                <a:solidFill>
                  <a:schemeClr val="tx1">
                    <a:lumMod val="65000"/>
                    <a:lumOff val="35000"/>
                  </a:schemeClr>
                </a:solidFill>
                <a:latin typeface="Signika Negative" pitchFamily="2" charset="0"/>
              </a:endParaRPr>
            </a:p>
          </p:txBody>
        </p:sp>
        <p:sp>
          <p:nvSpPr>
            <p:cNvPr id="34" name="TextBox 33"/>
            <p:cNvSpPr txBox="1"/>
            <p:nvPr/>
          </p:nvSpPr>
          <p:spPr>
            <a:xfrm>
              <a:off x="2317848" y="2581028"/>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8" name="Group 7"/>
          <p:cNvGrpSpPr/>
          <p:nvPr/>
        </p:nvGrpSpPr>
        <p:grpSpPr>
          <a:xfrm>
            <a:off x="1794505" y="2757369"/>
            <a:ext cx="2190929" cy="607660"/>
            <a:chOff x="2303893" y="3583253"/>
            <a:chExt cx="2190929" cy="810213"/>
          </a:xfrm>
        </p:grpSpPr>
        <p:sp>
          <p:nvSpPr>
            <p:cNvPr id="35" name="TextBox 34"/>
            <p:cNvSpPr txBox="1"/>
            <p:nvPr/>
          </p:nvSpPr>
          <p:spPr>
            <a:xfrm>
              <a:off x="2303893" y="3583253"/>
              <a:ext cx="1510350"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Social Marketing</a:t>
              </a:r>
              <a:endParaRPr lang="en-US" sz="1400" b="1" baseline="30000" dirty="0">
                <a:solidFill>
                  <a:schemeClr val="tx1">
                    <a:lumMod val="65000"/>
                    <a:lumOff val="35000"/>
                  </a:schemeClr>
                </a:solidFill>
                <a:latin typeface="Signika Negative" pitchFamily="2" charset="0"/>
              </a:endParaRPr>
            </a:p>
          </p:txBody>
        </p:sp>
        <p:sp>
          <p:nvSpPr>
            <p:cNvPr id="36" name="TextBox 35"/>
            <p:cNvSpPr txBox="1"/>
            <p:nvPr/>
          </p:nvSpPr>
          <p:spPr>
            <a:xfrm>
              <a:off x="2317848" y="3818951"/>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2" name="Group 11"/>
          <p:cNvGrpSpPr/>
          <p:nvPr/>
        </p:nvGrpSpPr>
        <p:grpSpPr>
          <a:xfrm>
            <a:off x="1794505" y="3632199"/>
            <a:ext cx="2190929" cy="607660"/>
            <a:chOff x="2303893" y="4749694"/>
            <a:chExt cx="2190929" cy="810213"/>
          </a:xfrm>
        </p:grpSpPr>
        <p:sp>
          <p:nvSpPr>
            <p:cNvPr id="39" name="TextBox 38"/>
            <p:cNvSpPr txBox="1"/>
            <p:nvPr/>
          </p:nvSpPr>
          <p:spPr>
            <a:xfrm>
              <a:off x="2303893" y="4749694"/>
              <a:ext cx="1088760"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Ecommerce</a:t>
              </a:r>
              <a:endParaRPr lang="en-US" sz="1400" b="1" baseline="30000" dirty="0">
                <a:solidFill>
                  <a:schemeClr val="tx1">
                    <a:lumMod val="65000"/>
                    <a:lumOff val="35000"/>
                  </a:schemeClr>
                </a:solidFill>
                <a:latin typeface="Signika Negative" pitchFamily="2" charset="0"/>
              </a:endParaRPr>
            </a:p>
          </p:txBody>
        </p:sp>
        <p:sp>
          <p:nvSpPr>
            <p:cNvPr id="40" name="TextBox 39"/>
            <p:cNvSpPr txBox="1"/>
            <p:nvPr/>
          </p:nvSpPr>
          <p:spPr>
            <a:xfrm>
              <a:off x="2317848" y="4985392"/>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1" name="Group 10"/>
          <p:cNvGrpSpPr/>
          <p:nvPr/>
        </p:nvGrpSpPr>
        <p:grpSpPr>
          <a:xfrm>
            <a:off x="966268" y="3597219"/>
            <a:ext cx="703955" cy="702723"/>
            <a:chOff x="1475656" y="4741269"/>
            <a:chExt cx="703955" cy="703955"/>
          </a:xfrm>
        </p:grpSpPr>
        <p:sp>
          <p:nvSpPr>
            <p:cNvPr id="37" name="Oval 36"/>
            <p:cNvSpPr/>
            <p:nvPr/>
          </p:nvSpPr>
          <p:spPr>
            <a:xfrm>
              <a:off x="1475656" y="4741269"/>
              <a:ext cx="703955" cy="703955"/>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155" y="4946375"/>
              <a:ext cx="293742"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5549423" y="1828927"/>
            <a:ext cx="2190929" cy="607660"/>
            <a:chOff x="5644470" y="2345330"/>
            <a:chExt cx="2190929" cy="810213"/>
          </a:xfrm>
        </p:grpSpPr>
        <p:sp>
          <p:nvSpPr>
            <p:cNvPr id="49" name="TextBox 48"/>
            <p:cNvSpPr txBox="1"/>
            <p:nvPr/>
          </p:nvSpPr>
          <p:spPr>
            <a:xfrm>
              <a:off x="5644470" y="2345330"/>
              <a:ext cx="1479892"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Email Marketing</a:t>
              </a:r>
              <a:endParaRPr lang="en-US" sz="1400" b="1" baseline="30000" dirty="0">
                <a:solidFill>
                  <a:schemeClr val="tx1">
                    <a:lumMod val="65000"/>
                    <a:lumOff val="35000"/>
                  </a:schemeClr>
                </a:solidFill>
                <a:latin typeface="Signika Negative" pitchFamily="2" charset="0"/>
              </a:endParaRPr>
            </a:p>
          </p:txBody>
        </p:sp>
        <p:sp>
          <p:nvSpPr>
            <p:cNvPr id="50" name="TextBox 49"/>
            <p:cNvSpPr txBox="1"/>
            <p:nvPr/>
          </p:nvSpPr>
          <p:spPr>
            <a:xfrm>
              <a:off x="5658425" y="2581028"/>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0" name="Group 9"/>
          <p:cNvGrpSpPr/>
          <p:nvPr/>
        </p:nvGrpSpPr>
        <p:grpSpPr>
          <a:xfrm>
            <a:off x="5549423" y="2757369"/>
            <a:ext cx="2190929" cy="607660"/>
            <a:chOff x="5644470" y="3583253"/>
            <a:chExt cx="2190929" cy="810213"/>
          </a:xfrm>
        </p:grpSpPr>
        <p:sp>
          <p:nvSpPr>
            <p:cNvPr id="51" name="TextBox 50"/>
            <p:cNvSpPr txBox="1"/>
            <p:nvPr/>
          </p:nvSpPr>
          <p:spPr>
            <a:xfrm>
              <a:off x="5644470" y="3583253"/>
              <a:ext cx="1181734"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Photography</a:t>
              </a:r>
              <a:endParaRPr lang="en-US" sz="1400" b="1" baseline="30000" dirty="0">
                <a:solidFill>
                  <a:schemeClr val="tx1">
                    <a:lumMod val="65000"/>
                    <a:lumOff val="35000"/>
                  </a:schemeClr>
                </a:solidFill>
                <a:latin typeface="Signika Negative" pitchFamily="2" charset="0"/>
              </a:endParaRPr>
            </a:p>
          </p:txBody>
        </p:sp>
        <p:sp>
          <p:nvSpPr>
            <p:cNvPr id="52" name="TextBox 51"/>
            <p:cNvSpPr txBox="1"/>
            <p:nvPr/>
          </p:nvSpPr>
          <p:spPr>
            <a:xfrm>
              <a:off x="5658425" y="3818951"/>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5" name="Group 14"/>
          <p:cNvGrpSpPr/>
          <p:nvPr/>
        </p:nvGrpSpPr>
        <p:grpSpPr>
          <a:xfrm>
            <a:off x="5549423" y="3632199"/>
            <a:ext cx="2190929" cy="607660"/>
            <a:chOff x="5644470" y="4749694"/>
            <a:chExt cx="2190929" cy="810213"/>
          </a:xfrm>
        </p:grpSpPr>
        <p:sp>
          <p:nvSpPr>
            <p:cNvPr id="54" name="TextBox 53"/>
            <p:cNvSpPr txBox="1"/>
            <p:nvPr/>
          </p:nvSpPr>
          <p:spPr>
            <a:xfrm>
              <a:off x="5644470" y="4749694"/>
              <a:ext cx="1617751"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Audio Productions</a:t>
              </a:r>
              <a:endParaRPr lang="en-US" sz="1400" b="1" baseline="30000" dirty="0">
                <a:solidFill>
                  <a:schemeClr val="tx1">
                    <a:lumMod val="65000"/>
                    <a:lumOff val="35000"/>
                  </a:schemeClr>
                </a:solidFill>
                <a:latin typeface="Signika Negative" pitchFamily="2" charset="0"/>
              </a:endParaRPr>
            </a:p>
          </p:txBody>
        </p:sp>
        <p:sp>
          <p:nvSpPr>
            <p:cNvPr id="55" name="TextBox 54"/>
            <p:cNvSpPr txBox="1"/>
            <p:nvPr/>
          </p:nvSpPr>
          <p:spPr>
            <a:xfrm>
              <a:off x="5658425" y="4985392"/>
              <a:ext cx="2176974" cy="574515"/>
            </a:xfrm>
            <a:prstGeom prst="rect">
              <a:avLst/>
            </a:prstGeom>
            <a:noFill/>
          </p:spPr>
          <p:txBody>
            <a:bodyPr wrap="square" rtlCol="0">
              <a:spAutoFit/>
            </a:bodyPr>
            <a:lstStyle/>
            <a:p>
              <a:r>
                <a:rPr lang="en-US" sz="1100" dirty="0" smtClean="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5" name="Group 4"/>
          <p:cNvGrpSpPr/>
          <p:nvPr/>
        </p:nvGrpSpPr>
        <p:grpSpPr>
          <a:xfrm>
            <a:off x="4721186" y="1793946"/>
            <a:ext cx="703955" cy="702723"/>
            <a:chOff x="4816233" y="2336905"/>
            <a:chExt cx="703955" cy="703955"/>
          </a:xfrm>
        </p:grpSpPr>
        <p:sp>
          <p:nvSpPr>
            <p:cNvPr id="46" name="Oval 45"/>
            <p:cNvSpPr/>
            <p:nvPr/>
          </p:nvSpPr>
          <p:spPr>
            <a:xfrm>
              <a:off x="4816233" y="2336905"/>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522" y="2532311"/>
              <a:ext cx="293742" cy="3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4721186" y="2700681"/>
            <a:ext cx="703955" cy="702723"/>
            <a:chOff x="4816233" y="3545884"/>
            <a:chExt cx="703955" cy="703955"/>
          </a:xfrm>
        </p:grpSpPr>
        <p:sp>
          <p:nvSpPr>
            <p:cNvPr id="45" name="Oval 44"/>
            <p:cNvSpPr/>
            <p:nvPr/>
          </p:nvSpPr>
          <p:spPr>
            <a:xfrm>
              <a:off x="4816233" y="3545884"/>
              <a:ext cx="703955" cy="703955"/>
            </a:xfrm>
            <a:prstGeom prst="ellipse">
              <a:avLst/>
            </a:prstGeom>
            <a:solidFill>
              <a:srgbClr val="0EBEA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8732" y="3750990"/>
              <a:ext cx="300642" cy="251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721186" y="3597219"/>
            <a:ext cx="703955" cy="702723"/>
            <a:chOff x="4816233" y="4741269"/>
            <a:chExt cx="703955" cy="703955"/>
          </a:xfrm>
        </p:grpSpPr>
        <p:sp>
          <p:nvSpPr>
            <p:cNvPr id="53" name="Oval 52"/>
            <p:cNvSpPr/>
            <p:nvPr/>
          </p:nvSpPr>
          <p:spPr>
            <a:xfrm>
              <a:off x="4816233" y="4741269"/>
              <a:ext cx="703955" cy="703955"/>
            </a:xfrm>
            <a:prstGeom prst="ellipse">
              <a:avLst/>
            </a:prstGeom>
            <a:solidFill>
              <a:srgbClr val="D1493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4072" y="4946375"/>
              <a:ext cx="300642" cy="3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Flowchart: Off-page Connector 43"/>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04</a:t>
            </a:r>
            <a:endParaRPr lang="en-US" sz="1100" b="1" dirty="0"/>
          </a:p>
        </p:txBody>
      </p: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3810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3500"/>
                            </p:stCondLst>
                            <p:childTnLst>
                              <p:par>
                                <p:cTn id="39" presetID="16" presetClass="entr" presetSubtype="21"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arn(inVertical)">
                                      <p:cBhvr>
                                        <p:cTn id="41" dur="500"/>
                                        <p:tgtEl>
                                          <p:spTgt spid="8"/>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16" presetClass="entr" presetSubtype="2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arn(inVertical)">
                                      <p:cBhvr>
                                        <p:cTn id="51" dur="500"/>
                                        <p:tgtEl>
                                          <p:spTgt spid="10"/>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par>
                          <p:cTn id="58" fill="hold">
                            <p:stCondLst>
                              <p:cond delay="5500"/>
                            </p:stCondLst>
                            <p:childTnLst>
                              <p:par>
                                <p:cTn id="59" presetID="16" presetClass="entr" presetSubtype="21"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par>
                          <p:cTn id="62" fill="hold">
                            <p:stCondLst>
                              <p:cond delay="6000"/>
                            </p:stCondLst>
                            <p:childTnLst>
                              <p:par>
                                <p:cTn id="63" presetID="53" presetClass="entr" presetSubtype="16"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par>
                          <p:cTn id="68" fill="hold">
                            <p:stCondLst>
                              <p:cond delay="6500"/>
                            </p:stCondLst>
                            <p:childTnLst>
                              <p:par>
                                <p:cTn id="69" presetID="16" presetClass="entr" presetSubtype="21"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barn(inVertical)">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536862" y="498984"/>
            <a:ext cx="669943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rgbClr val="F5C24C"/>
                </a:solidFill>
                <a:latin typeface="Signika Negative" pitchFamily="2" charset="0"/>
                <a:ea typeface="Franchise" pitchFamily="49" charset="0"/>
              </a:rPr>
              <a:t>*</a:t>
            </a:r>
            <a:r>
              <a:rPr lang="en-US" sz="4000" b="1" spc="-150" dirty="0" smtClean="0">
                <a:solidFill>
                  <a:schemeClr val="tx1">
                    <a:lumMod val="65000"/>
                    <a:lumOff val="35000"/>
                  </a:schemeClr>
                </a:solidFill>
                <a:latin typeface="Signika Negative" pitchFamily="2" charset="0"/>
                <a:ea typeface="Franchise" pitchFamily="49" charset="0"/>
              </a:rPr>
              <a:t> Other Services, Photo List</a:t>
            </a:r>
          </a:p>
        </p:txBody>
      </p:sp>
      <p:sp>
        <p:nvSpPr>
          <p:cNvPr id="41" name="TextBox 40"/>
          <p:cNvSpPr txBox="1"/>
          <p:nvPr/>
        </p:nvSpPr>
        <p:spPr>
          <a:xfrm>
            <a:off x="872100" y="1101973"/>
            <a:ext cx="7372308" cy="461665"/>
          </a:xfrm>
          <a:prstGeom prst="rect">
            <a:avLst/>
          </a:prstGeom>
          <a:noFill/>
        </p:spPr>
        <p:txBody>
          <a:bodyPr wrap="square" rtlCol="0">
            <a:spAutoFit/>
          </a:bodyPr>
          <a:lstStyle/>
          <a:p>
            <a:r>
              <a:rPr lang="en-US" sz="1200" b="1" dirty="0" smtClean="0">
                <a:solidFill>
                  <a:schemeClr val="tx1">
                    <a:lumMod val="50000"/>
                    <a:lumOff val="50000"/>
                  </a:schemeClr>
                </a:solidFill>
              </a:rPr>
              <a:t>Contrary to popular belief</a:t>
            </a:r>
            <a:r>
              <a:rPr lang="en-US" sz="1200" dirty="0" smtClean="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7" name="Group 6"/>
          <p:cNvGrpSpPr/>
          <p:nvPr/>
        </p:nvGrpSpPr>
        <p:grpSpPr>
          <a:xfrm>
            <a:off x="882858" y="1707654"/>
            <a:ext cx="1496943" cy="2719466"/>
            <a:chOff x="1386914" y="2276872"/>
            <a:chExt cx="1960950" cy="3625955"/>
          </a:xfrm>
        </p:grpSpPr>
        <p:sp>
          <p:nvSpPr>
            <p:cNvPr id="34" name="TextBox 33"/>
            <p:cNvSpPr txBox="1"/>
            <p:nvPr/>
          </p:nvSpPr>
          <p:spPr>
            <a:xfrm>
              <a:off x="1386914" y="3933056"/>
              <a:ext cx="1960950" cy="1969771"/>
            </a:xfrm>
            <a:prstGeom prst="rect">
              <a:avLst/>
            </a:prstGeom>
            <a:noFill/>
          </p:spPr>
          <p:txBody>
            <a:bodyPr wrap="square" rtlCol="0">
              <a:spAutoFit/>
            </a:bodyPr>
            <a:lstStyle/>
            <a:p>
              <a:r>
                <a:rPr lang="en-US" sz="900" dirty="0">
                  <a:solidFill>
                    <a:schemeClr val="bg1">
                      <a:lumMod val="65000"/>
                    </a:schemeClr>
                  </a:solidFill>
                </a:rPr>
                <a:t>Contrary to popular belief, Lorem Ipsum is not simply random </a:t>
              </a:r>
              <a:r>
                <a:rPr lang="en-US" sz="900" dirty="0" smtClean="0">
                  <a:solidFill>
                    <a:schemeClr val="bg1">
                      <a:lumMod val="65000"/>
                    </a:schemeClr>
                  </a:solidFill>
                </a:rPr>
                <a:t>text.</a:t>
              </a:r>
            </a:p>
            <a:p>
              <a:endParaRPr lang="en-US" sz="900" dirty="0">
                <a:solidFill>
                  <a:schemeClr val="bg1">
                    <a:lumMod val="65000"/>
                  </a:schemeClr>
                </a:solidFill>
              </a:endParaRPr>
            </a:p>
            <a:p>
              <a:r>
                <a:rPr lang="en-US" sz="900" dirty="0" smtClean="0">
                  <a:solidFill>
                    <a:schemeClr val="bg1">
                      <a:lumMod val="65000"/>
                    </a:schemeClr>
                  </a:solidFill>
                </a:rPr>
                <a:t>It </a:t>
              </a:r>
              <a:r>
                <a:rPr lang="en-US" sz="900" dirty="0">
                  <a:solidFill>
                    <a:schemeClr val="bg1">
                      <a:lumMod val="65000"/>
                    </a:schemeClr>
                  </a:solidFill>
                </a:rPr>
                <a:t>has roots in a piece of classical Latin literature from 45 </a:t>
              </a:r>
              <a:r>
                <a:rPr lang="en-US" sz="900" dirty="0" smtClean="0">
                  <a:solidFill>
                    <a:schemeClr val="bg1">
                      <a:lumMod val="65000"/>
                    </a:schemeClr>
                  </a:solidFill>
                </a:rPr>
                <a:t>BC. Contrary </a:t>
              </a:r>
              <a:r>
                <a:rPr lang="en-US" sz="900" dirty="0">
                  <a:solidFill>
                    <a:schemeClr val="bg1">
                      <a:lumMod val="65000"/>
                    </a:schemeClr>
                  </a:solidFill>
                </a:rPr>
                <a:t>to popular belief It has roots in a piece of classical Latin literature from 45 BC. </a:t>
              </a:r>
              <a:endParaRPr lang="en-US" sz="900" b="1" dirty="0">
                <a:solidFill>
                  <a:schemeClr val="bg1">
                    <a:lumMod val="65000"/>
                  </a:schemeClr>
                </a:solidFill>
                <a:latin typeface="Signika Negative" pitchFamily="2" charset="0"/>
              </a:endParaRPr>
            </a:p>
          </p:txBody>
        </p:sp>
        <p:grpSp>
          <p:nvGrpSpPr>
            <p:cNvPr id="2" name="Group 1"/>
            <p:cNvGrpSpPr/>
            <p:nvPr/>
          </p:nvGrpSpPr>
          <p:grpSpPr>
            <a:xfrm>
              <a:off x="1393151" y="2276872"/>
              <a:ext cx="1888849" cy="1890018"/>
              <a:chOff x="1393151" y="2276872"/>
              <a:chExt cx="1888849" cy="1890018"/>
            </a:xfrm>
          </p:grpSpPr>
          <p:sp>
            <p:nvSpPr>
              <p:cNvPr id="32" name="TextBox 31"/>
              <p:cNvSpPr txBox="1"/>
              <p:nvPr/>
            </p:nvSpPr>
            <p:spPr>
              <a:xfrm>
                <a:off x="1393151" y="2276872"/>
                <a:ext cx="1199367"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Management</a:t>
                </a:r>
                <a:endParaRPr lang="en-US" sz="1400" b="1" baseline="30000" dirty="0">
                  <a:solidFill>
                    <a:schemeClr val="tx1">
                      <a:lumMod val="65000"/>
                      <a:lumOff val="35000"/>
                    </a:schemeClr>
                  </a:solidFill>
                  <a:latin typeface="Signika Negative" pitchFamily="2" charset="0"/>
                </a:endParaRPr>
              </a:p>
            </p:txBody>
          </p:sp>
          <p:sp>
            <p:nvSpPr>
              <p:cNvPr id="58" name="Rectangle 57"/>
              <p:cNvSpPr/>
              <p:nvPr/>
            </p:nvSpPr>
            <p:spPr>
              <a:xfrm>
                <a:off x="1452777"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409009" y="3140968"/>
                <a:ext cx="598887" cy="1025922"/>
              </a:xfrm>
              <a:prstGeom prst="rect">
                <a:avLst/>
              </a:prstGeom>
            </p:spPr>
            <p:txBody>
              <a:bodyPr wrap="none">
                <a:spAutoFit/>
              </a:bodyPr>
              <a:lstStyle/>
              <a:p>
                <a:r>
                  <a:rPr lang="en-US" sz="4400" b="1" spc="-150" dirty="0">
                    <a:solidFill>
                      <a:srgbClr val="D1493B"/>
                    </a:solidFill>
                    <a:latin typeface="Signika Negative" pitchFamily="2" charset="0"/>
                    <a:ea typeface="Franchise" pitchFamily="49" charset="0"/>
                  </a:rPr>
                  <a:t>*</a:t>
                </a:r>
                <a:endParaRPr lang="en-US" sz="4400" dirty="0">
                  <a:solidFill>
                    <a:srgbClr val="D1493B"/>
                  </a:solidFill>
                </a:endParaRPr>
              </a:p>
            </p:txBody>
          </p:sp>
        </p:grpSp>
      </p:grpSp>
      <p:grpSp>
        <p:nvGrpSpPr>
          <p:cNvPr id="8" name="Group 7"/>
          <p:cNvGrpSpPr/>
          <p:nvPr/>
        </p:nvGrpSpPr>
        <p:grpSpPr>
          <a:xfrm>
            <a:off x="2736641" y="1707654"/>
            <a:ext cx="1496943" cy="2719466"/>
            <a:chOff x="3570125" y="2276872"/>
            <a:chExt cx="1960950" cy="3625955"/>
          </a:xfrm>
        </p:grpSpPr>
        <p:sp>
          <p:nvSpPr>
            <p:cNvPr id="65" name="TextBox 64"/>
            <p:cNvSpPr txBox="1"/>
            <p:nvPr/>
          </p:nvSpPr>
          <p:spPr>
            <a:xfrm>
              <a:off x="3570125" y="3933056"/>
              <a:ext cx="1960950" cy="1969771"/>
            </a:xfrm>
            <a:prstGeom prst="rect">
              <a:avLst/>
            </a:prstGeom>
            <a:noFill/>
          </p:spPr>
          <p:txBody>
            <a:bodyPr wrap="square" rtlCol="0">
              <a:spAutoFit/>
            </a:bodyPr>
            <a:lstStyle/>
            <a:p>
              <a:r>
                <a:rPr lang="en-US" sz="900" dirty="0">
                  <a:solidFill>
                    <a:schemeClr val="bg1">
                      <a:lumMod val="65000"/>
                    </a:schemeClr>
                  </a:solidFill>
                </a:rPr>
                <a:t>Contrary to popular belief, Lorem Ipsum is not simply random </a:t>
              </a:r>
              <a:r>
                <a:rPr lang="en-US" sz="900" dirty="0" smtClean="0">
                  <a:solidFill>
                    <a:schemeClr val="bg1">
                      <a:lumMod val="65000"/>
                    </a:schemeClr>
                  </a:solidFill>
                </a:rPr>
                <a:t>text.</a:t>
              </a:r>
            </a:p>
            <a:p>
              <a:endParaRPr lang="en-US" sz="900" dirty="0">
                <a:solidFill>
                  <a:schemeClr val="bg1">
                    <a:lumMod val="65000"/>
                  </a:schemeClr>
                </a:solidFill>
              </a:endParaRPr>
            </a:p>
            <a:p>
              <a:r>
                <a:rPr lang="en-US" sz="900" dirty="0" smtClean="0">
                  <a:solidFill>
                    <a:schemeClr val="bg1">
                      <a:lumMod val="65000"/>
                    </a:schemeClr>
                  </a:solidFill>
                </a:rPr>
                <a:t>It </a:t>
              </a:r>
              <a:r>
                <a:rPr lang="en-US" sz="900" dirty="0">
                  <a:solidFill>
                    <a:schemeClr val="bg1">
                      <a:lumMod val="65000"/>
                    </a:schemeClr>
                  </a:solidFill>
                </a:rPr>
                <a:t>has roots in a piece of classical Latin literature from 45 </a:t>
              </a:r>
              <a:r>
                <a:rPr lang="en-US" sz="900" dirty="0" smtClean="0">
                  <a:solidFill>
                    <a:schemeClr val="bg1">
                      <a:lumMod val="65000"/>
                    </a:schemeClr>
                  </a:solidFill>
                </a:rPr>
                <a:t>BC. Contrary </a:t>
              </a:r>
              <a:r>
                <a:rPr lang="en-US" sz="900" dirty="0">
                  <a:solidFill>
                    <a:schemeClr val="bg1">
                      <a:lumMod val="65000"/>
                    </a:schemeClr>
                  </a:solidFill>
                </a:rPr>
                <a:t>to popular belief It has roots in a piece of classical Latin literature from 45 BC. </a:t>
              </a:r>
              <a:endParaRPr lang="en-US" sz="900" b="1" dirty="0">
                <a:solidFill>
                  <a:schemeClr val="bg1">
                    <a:lumMod val="65000"/>
                  </a:schemeClr>
                </a:solidFill>
                <a:latin typeface="Signika Negative" pitchFamily="2" charset="0"/>
              </a:endParaRPr>
            </a:p>
          </p:txBody>
        </p:sp>
        <p:grpSp>
          <p:nvGrpSpPr>
            <p:cNvPr id="5" name="Group 4"/>
            <p:cNvGrpSpPr/>
            <p:nvPr/>
          </p:nvGrpSpPr>
          <p:grpSpPr>
            <a:xfrm>
              <a:off x="3570125" y="2276872"/>
              <a:ext cx="1904611" cy="1890019"/>
              <a:chOff x="3570125" y="2276872"/>
              <a:chExt cx="1904611" cy="1890019"/>
            </a:xfrm>
          </p:grpSpPr>
          <p:sp>
            <p:nvSpPr>
              <p:cNvPr id="3" name="Rectangle 2"/>
              <p:cNvSpPr/>
              <p:nvPr/>
            </p:nvSpPr>
            <p:spPr>
              <a:xfrm>
                <a:off x="3645513"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570125" y="2276872"/>
                <a:ext cx="1042273"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Leadership</a:t>
                </a:r>
                <a:endParaRPr lang="en-US" sz="1400" b="1" baseline="30000" dirty="0">
                  <a:solidFill>
                    <a:schemeClr val="tx1">
                      <a:lumMod val="65000"/>
                      <a:lumOff val="35000"/>
                    </a:schemeClr>
                  </a:solidFill>
                  <a:latin typeface="Signika Negative" pitchFamily="2" charset="0"/>
                </a:endParaRPr>
              </a:p>
            </p:txBody>
          </p:sp>
          <p:sp>
            <p:nvSpPr>
              <p:cNvPr id="67" name="Rectangle 66"/>
              <p:cNvSpPr/>
              <p:nvPr/>
            </p:nvSpPr>
            <p:spPr>
              <a:xfrm>
                <a:off x="3645512" y="3140968"/>
                <a:ext cx="457176" cy="1025923"/>
              </a:xfrm>
              <a:prstGeom prst="rect">
                <a:avLst/>
              </a:prstGeom>
            </p:spPr>
            <p:txBody>
              <a:bodyPr wrap="none">
                <a:spAutoFit/>
              </a:bodyPr>
              <a:lstStyle/>
              <a:p>
                <a:r>
                  <a:rPr lang="en-US" sz="4400" b="1" spc="-150" dirty="0">
                    <a:solidFill>
                      <a:srgbClr val="F5C24C"/>
                    </a:solidFill>
                    <a:latin typeface="Signika Negative" pitchFamily="2" charset="0"/>
                    <a:ea typeface="Franchise" pitchFamily="49" charset="0"/>
                  </a:rPr>
                  <a:t>*</a:t>
                </a:r>
                <a:endParaRPr lang="en-US" sz="4400" dirty="0"/>
              </a:p>
            </p:txBody>
          </p:sp>
        </p:grpSp>
      </p:grpSp>
      <p:grpSp>
        <p:nvGrpSpPr>
          <p:cNvPr id="9" name="Group 8"/>
          <p:cNvGrpSpPr/>
          <p:nvPr/>
        </p:nvGrpSpPr>
        <p:grpSpPr>
          <a:xfrm>
            <a:off x="4590424" y="1707654"/>
            <a:ext cx="1496943" cy="2719466"/>
            <a:chOff x="5739353" y="2276872"/>
            <a:chExt cx="1960950" cy="3625955"/>
          </a:xfrm>
        </p:grpSpPr>
        <p:sp>
          <p:nvSpPr>
            <p:cNvPr id="66" name="TextBox 65"/>
            <p:cNvSpPr txBox="1"/>
            <p:nvPr/>
          </p:nvSpPr>
          <p:spPr>
            <a:xfrm>
              <a:off x="5739353" y="3933056"/>
              <a:ext cx="1960950" cy="1969771"/>
            </a:xfrm>
            <a:prstGeom prst="rect">
              <a:avLst/>
            </a:prstGeom>
            <a:noFill/>
          </p:spPr>
          <p:txBody>
            <a:bodyPr wrap="square" rtlCol="0">
              <a:spAutoFit/>
            </a:bodyPr>
            <a:lstStyle/>
            <a:p>
              <a:r>
                <a:rPr lang="en-US" sz="900" dirty="0">
                  <a:solidFill>
                    <a:schemeClr val="bg1">
                      <a:lumMod val="65000"/>
                    </a:schemeClr>
                  </a:solidFill>
                </a:rPr>
                <a:t>Contrary to popular belief, Lorem Ipsum is not simply random </a:t>
              </a:r>
              <a:r>
                <a:rPr lang="en-US" sz="900" dirty="0" smtClean="0">
                  <a:solidFill>
                    <a:schemeClr val="bg1">
                      <a:lumMod val="65000"/>
                    </a:schemeClr>
                  </a:solidFill>
                </a:rPr>
                <a:t>text.</a:t>
              </a:r>
            </a:p>
            <a:p>
              <a:endParaRPr lang="en-US" sz="900" dirty="0">
                <a:solidFill>
                  <a:schemeClr val="bg1">
                    <a:lumMod val="65000"/>
                  </a:schemeClr>
                </a:solidFill>
              </a:endParaRPr>
            </a:p>
            <a:p>
              <a:r>
                <a:rPr lang="en-US" sz="900" dirty="0" smtClean="0">
                  <a:solidFill>
                    <a:schemeClr val="bg1">
                      <a:lumMod val="65000"/>
                    </a:schemeClr>
                  </a:solidFill>
                </a:rPr>
                <a:t>It </a:t>
              </a:r>
              <a:r>
                <a:rPr lang="en-US" sz="900" dirty="0">
                  <a:solidFill>
                    <a:schemeClr val="bg1">
                      <a:lumMod val="65000"/>
                    </a:schemeClr>
                  </a:solidFill>
                </a:rPr>
                <a:t>has roots in a piece of classical Latin literature from 45 </a:t>
              </a:r>
              <a:r>
                <a:rPr lang="en-US" sz="900" dirty="0" smtClean="0">
                  <a:solidFill>
                    <a:schemeClr val="bg1">
                      <a:lumMod val="65000"/>
                    </a:schemeClr>
                  </a:solidFill>
                </a:rPr>
                <a:t>BC. Contrary </a:t>
              </a:r>
              <a:r>
                <a:rPr lang="en-US" sz="900" dirty="0">
                  <a:solidFill>
                    <a:schemeClr val="bg1">
                      <a:lumMod val="65000"/>
                    </a:schemeClr>
                  </a:solidFill>
                </a:rPr>
                <a:t>to popular belief It has roots in a piece of classical Latin literature from 45 BC. </a:t>
              </a:r>
              <a:endParaRPr lang="en-US" sz="900" b="1" dirty="0">
                <a:solidFill>
                  <a:schemeClr val="bg1">
                    <a:lumMod val="65000"/>
                  </a:schemeClr>
                </a:solidFill>
                <a:latin typeface="Signika Negative" pitchFamily="2" charset="0"/>
              </a:endParaRPr>
            </a:p>
          </p:txBody>
        </p:sp>
        <p:grpSp>
          <p:nvGrpSpPr>
            <p:cNvPr id="6" name="Group 5"/>
            <p:cNvGrpSpPr/>
            <p:nvPr/>
          </p:nvGrpSpPr>
          <p:grpSpPr>
            <a:xfrm>
              <a:off x="5739353" y="2276872"/>
              <a:ext cx="1911728" cy="1890018"/>
              <a:chOff x="5739353" y="2276872"/>
              <a:chExt cx="1911728" cy="1890018"/>
            </a:xfrm>
          </p:grpSpPr>
          <p:sp>
            <p:nvSpPr>
              <p:cNvPr id="59" name="TextBox 58"/>
              <p:cNvSpPr txBox="1"/>
              <p:nvPr/>
            </p:nvSpPr>
            <p:spPr>
              <a:xfrm>
                <a:off x="5739353" y="2276872"/>
                <a:ext cx="1138453"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Cooperation</a:t>
                </a:r>
                <a:endParaRPr lang="en-US" sz="1400" b="1" baseline="30000" dirty="0">
                  <a:solidFill>
                    <a:schemeClr val="tx1">
                      <a:lumMod val="65000"/>
                      <a:lumOff val="35000"/>
                    </a:schemeClr>
                  </a:solidFill>
                  <a:latin typeface="Signika Negative" pitchFamily="2" charset="0"/>
                </a:endParaRPr>
              </a:p>
            </p:txBody>
          </p:sp>
          <p:sp>
            <p:nvSpPr>
              <p:cNvPr id="61" name="Rectangle 60"/>
              <p:cNvSpPr/>
              <p:nvPr/>
            </p:nvSpPr>
            <p:spPr>
              <a:xfrm>
                <a:off x="5821858"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821858" y="3140968"/>
                <a:ext cx="598887" cy="1025922"/>
              </a:xfrm>
              <a:prstGeom prst="rect">
                <a:avLst/>
              </a:prstGeom>
            </p:spPr>
            <p:txBody>
              <a:bodyPr wrap="none">
                <a:spAutoFit/>
              </a:bodyPr>
              <a:lstStyle/>
              <a:p>
                <a:r>
                  <a:rPr lang="en-US" sz="4400" b="1" spc="-150" dirty="0">
                    <a:solidFill>
                      <a:srgbClr val="0EBEA9"/>
                    </a:solidFill>
                    <a:latin typeface="Signika Negative" pitchFamily="2" charset="0"/>
                    <a:ea typeface="Franchise" pitchFamily="49" charset="0"/>
                  </a:rPr>
                  <a:t>*</a:t>
                </a:r>
                <a:endParaRPr lang="en-US" sz="4400" dirty="0">
                  <a:solidFill>
                    <a:srgbClr val="0EBEA9"/>
                  </a:solidFill>
                </a:endParaRPr>
              </a:p>
            </p:txBody>
          </p:sp>
        </p:grpSp>
      </p:grpSp>
      <p:grpSp>
        <p:nvGrpSpPr>
          <p:cNvPr id="24" name="Group 23"/>
          <p:cNvGrpSpPr/>
          <p:nvPr/>
        </p:nvGrpSpPr>
        <p:grpSpPr>
          <a:xfrm>
            <a:off x="6444208" y="1707654"/>
            <a:ext cx="1496943" cy="2719466"/>
            <a:chOff x="5739353" y="2276872"/>
            <a:chExt cx="1960950" cy="3625955"/>
          </a:xfrm>
        </p:grpSpPr>
        <p:sp>
          <p:nvSpPr>
            <p:cNvPr id="26" name="TextBox 25"/>
            <p:cNvSpPr txBox="1"/>
            <p:nvPr/>
          </p:nvSpPr>
          <p:spPr>
            <a:xfrm>
              <a:off x="5739353" y="3933056"/>
              <a:ext cx="1960950" cy="1969771"/>
            </a:xfrm>
            <a:prstGeom prst="rect">
              <a:avLst/>
            </a:prstGeom>
            <a:noFill/>
          </p:spPr>
          <p:txBody>
            <a:bodyPr wrap="square" rtlCol="0">
              <a:spAutoFit/>
            </a:bodyPr>
            <a:lstStyle/>
            <a:p>
              <a:r>
                <a:rPr lang="en-US" sz="900" dirty="0">
                  <a:solidFill>
                    <a:schemeClr val="bg1">
                      <a:lumMod val="65000"/>
                    </a:schemeClr>
                  </a:solidFill>
                </a:rPr>
                <a:t>Contrary to popular belief, Lorem Ipsum is not simply random </a:t>
              </a:r>
              <a:r>
                <a:rPr lang="en-US" sz="900" dirty="0" smtClean="0">
                  <a:solidFill>
                    <a:schemeClr val="bg1">
                      <a:lumMod val="65000"/>
                    </a:schemeClr>
                  </a:solidFill>
                </a:rPr>
                <a:t>text.</a:t>
              </a:r>
            </a:p>
            <a:p>
              <a:endParaRPr lang="en-US" sz="900" dirty="0">
                <a:solidFill>
                  <a:schemeClr val="bg1">
                    <a:lumMod val="65000"/>
                  </a:schemeClr>
                </a:solidFill>
              </a:endParaRPr>
            </a:p>
            <a:p>
              <a:r>
                <a:rPr lang="en-US" sz="900" dirty="0" smtClean="0">
                  <a:solidFill>
                    <a:schemeClr val="bg1">
                      <a:lumMod val="65000"/>
                    </a:schemeClr>
                  </a:solidFill>
                </a:rPr>
                <a:t>It </a:t>
              </a:r>
              <a:r>
                <a:rPr lang="en-US" sz="900" dirty="0">
                  <a:solidFill>
                    <a:schemeClr val="bg1">
                      <a:lumMod val="65000"/>
                    </a:schemeClr>
                  </a:solidFill>
                </a:rPr>
                <a:t>has roots in a piece of classical Latin literature from 45 </a:t>
              </a:r>
              <a:r>
                <a:rPr lang="en-US" sz="900" dirty="0" smtClean="0">
                  <a:solidFill>
                    <a:schemeClr val="bg1">
                      <a:lumMod val="65000"/>
                    </a:schemeClr>
                  </a:solidFill>
                </a:rPr>
                <a:t>BC. Contrary </a:t>
              </a:r>
              <a:r>
                <a:rPr lang="en-US" sz="900" dirty="0">
                  <a:solidFill>
                    <a:schemeClr val="bg1">
                      <a:lumMod val="65000"/>
                    </a:schemeClr>
                  </a:solidFill>
                </a:rPr>
                <a:t>to popular belief It has roots in a piece of classical Latin literature from 45 BC. </a:t>
              </a:r>
              <a:endParaRPr lang="en-US" sz="900" b="1" dirty="0">
                <a:solidFill>
                  <a:schemeClr val="bg1">
                    <a:lumMod val="65000"/>
                  </a:schemeClr>
                </a:solidFill>
                <a:latin typeface="Signika Negative" pitchFamily="2" charset="0"/>
              </a:endParaRPr>
            </a:p>
          </p:txBody>
        </p:sp>
        <p:grpSp>
          <p:nvGrpSpPr>
            <p:cNvPr id="27" name="Group 26"/>
            <p:cNvGrpSpPr/>
            <p:nvPr/>
          </p:nvGrpSpPr>
          <p:grpSpPr>
            <a:xfrm>
              <a:off x="5739353" y="2276872"/>
              <a:ext cx="1911728" cy="1890018"/>
              <a:chOff x="5739353" y="2276872"/>
              <a:chExt cx="1911728" cy="1890018"/>
            </a:xfrm>
          </p:grpSpPr>
          <p:sp>
            <p:nvSpPr>
              <p:cNvPr id="28" name="TextBox 27"/>
              <p:cNvSpPr txBox="1"/>
              <p:nvPr/>
            </p:nvSpPr>
            <p:spPr>
              <a:xfrm>
                <a:off x="5739353" y="2276872"/>
                <a:ext cx="909671" cy="410369"/>
              </a:xfrm>
              <a:prstGeom prst="rect">
                <a:avLst/>
              </a:prstGeom>
              <a:noFill/>
            </p:spPr>
            <p:txBody>
              <a:bodyPr wrap="none" rtlCol="0">
                <a:spAutoFit/>
              </a:bodyPr>
              <a:lstStyle/>
              <a:p>
                <a:r>
                  <a:rPr lang="en-US" sz="1400" b="1" dirty="0" smtClean="0">
                    <a:solidFill>
                      <a:schemeClr val="tx1">
                        <a:lumMod val="65000"/>
                        <a:lumOff val="35000"/>
                      </a:schemeClr>
                    </a:solidFill>
                    <a:latin typeface="Signika Negative" pitchFamily="2" charset="0"/>
                  </a:rPr>
                  <a:t>Action</a:t>
                </a:r>
                <a:endParaRPr lang="en-US" sz="1400" b="1" baseline="30000" dirty="0">
                  <a:solidFill>
                    <a:schemeClr val="tx1">
                      <a:lumMod val="65000"/>
                      <a:lumOff val="35000"/>
                    </a:schemeClr>
                  </a:solidFill>
                  <a:latin typeface="Signika Negative" pitchFamily="2" charset="0"/>
                </a:endParaRPr>
              </a:p>
            </p:txBody>
          </p:sp>
          <p:sp>
            <p:nvSpPr>
              <p:cNvPr id="29" name="Rectangle 28"/>
              <p:cNvSpPr/>
              <p:nvPr/>
            </p:nvSpPr>
            <p:spPr>
              <a:xfrm>
                <a:off x="5821858"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821858" y="3140968"/>
                <a:ext cx="598887" cy="1025922"/>
              </a:xfrm>
              <a:prstGeom prst="rect">
                <a:avLst/>
              </a:prstGeom>
            </p:spPr>
            <p:txBody>
              <a:bodyPr wrap="none">
                <a:spAutoFit/>
              </a:bodyPr>
              <a:lstStyle/>
              <a:p>
                <a:r>
                  <a:rPr lang="en-US" sz="4400" b="1" spc="-150" dirty="0">
                    <a:solidFill>
                      <a:srgbClr val="4BACC6"/>
                    </a:solidFill>
                    <a:latin typeface="Signika Negative" pitchFamily="2" charset="0"/>
                    <a:ea typeface="Franchise" pitchFamily="49" charset="0"/>
                  </a:rPr>
                  <a:t>*</a:t>
                </a:r>
                <a:endParaRPr lang="en-US" sz="4400" dirty="0">
                  <a:solidFill>
                    <a:srgbClr val="4BACC6"/>
                  </a:solidFill>
                </a:endParaRPr>
              </a:p>
            </p:txBody>
          </p:sp>
        </p:grpSp>
      </p:grpSp>
      <p:sp>
        <p:nvSpPr>
          <p:cNvPr id="38" name="Flowchart: Off-page Connector 37"/>
          <p:cNvSpPr/>
          <p:nvPr/>
        </p:nvSpPr>
        <p:spPr>
          <a:xfrm>
            <a:off x="8637215" y="181494"/>
            <a:ext cx="327273" cy="295200"/>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05</a:t>
            </a:r>
            <a:endParaRPr lang="en-US" sz="1100" b="1" dirty="0"/>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69733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41232"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sp>
        <p:nvSpPr>
          <p:cNvPr id="27" name="Rectangle 26"/>
          <p:cNvSpPr/>
          <p:nvPr/>
        </p:nvSpPr>
        <p:spPr>
          <a:xfrm>
            <a:off x="-2" y="0"/>
            <a:ext cx="9144002" cy="2422663"/>
          </a:xfrm>
          <a:prstGeom prst="rect">
            <a:avLst/>
          </a:prstGeom>
          <a:pattFill prst="pct90">
            <a:fgClr>
              <a:srgbClr val="0EBEA9"/>
            </a:fgClr>
            <a:bgClr>
              <a:srgbClr val="0EC4A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948524" y="3553461"/>
            <a:ext cx="1895283" cy="458451"/>
            <a:chOff x="1303648" y="4737942"/>
            <a:chExt cx="2293293" cy="611267"/>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648" y="4820847"/>
              <a:ext cx="321781" cy="43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655057" y="4737942"/>
              <a:ext cx="1941884"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Secure Coding</a:t>
              </a:r>
              <a:endParaRPr lang="en-US" sz="1600" b="1" dirty="0">
                <a:solidFill>
                  <a:schemeClr val="tx1">
                    <a:lumMod val="65000"/>
                    <a:lumOff val="35000"/>
                  </a:schemeClr>
                </a:solidFill>
                <a:latin typeface="Signika Negative" pitchFamily="2" charset="0"/>
              </a:endParaRPr>
            </a:p>
          </p:txBody>
        </p:sp>
        <p:sp>
          <p:nvSpPr>
            <p:cNvPr id="24" name="TextBox 23"/>
            <p:cNvSpPr txBox="1"/>
            <p:nvPr/>
          </p:nvSpPr>
          <p:spPr>
            <a:xfrm>
              <a:off x="1655059"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25" name="TextBox 24"/>
          <p:cNvSpPr txBox="1"/>
          <p:nvPr/>
        </p:nvSpPr>
        <p:spPr>
          <a:xfrm>
            <a:off x="3368251"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grpSp>
        <p:nvGrpSpPr>
          <p:cNvPr id="5" name="Group 4"/>
          <p:cNvGrpSpPr/>
          <p:nvPr/>
        </p:nvGrpSpPr>
        <p:grpSpPr>
          <a:xfrm>
            <a:off x="3459931" y="3553461"/>
            <a:ext cx="1955692" cy="458451"/>
            <a:chOff x="3681028" y="4737942"/>
            <a:chExt cx="2366388" cy="611267"/>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028" y="4869154"/>
              <a:ext cx="457603" cy="32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141473" y="4737942"/>
              <a:ext cx="1905943"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We host for you</a:t>
              </a:r>
              <a:endParaRPr lang="en-US" sz="1600" b="1" dirty="0">
                <a:solidFill>
                  <a:schemeClr val="tx1">
                    <a:lumMod val="65000"/>
                    <a:lumOff val="35000"/>
                  </a:schemeClr>
                </a:solidFill>
                <a:latin typeface="Signika Negative" pitchFamily="2" charset="0"/>
              </a:endParaRPr>
            </a:p>
          </p:txBody>
        </p:sp>
        <p:sp>
          <p:nvSpPr>
            <p:cNvPr id="28" name="TextBox 27"/>
            <p:cNvSpPr txBox="1"/>
            <p:nvPr/>
          </p:nvSpPr>
          <p:spPr>
            <a:xfrm>
              <a:off x="4141474"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29" name="TextBox 28"/>
          <p:cNvSpPr txBox="1"/>
          <p:nvPr/>
        </p:nvSpPr>
        <p:spPr>
          <a:xfrm>
            <a:off x="5960539" y="3971858"/>
            <a:ext cx="2211861" cy="553998"/>
          </a:xfrm>
          <a:prstGeom prst="rect">
            <a:avLst/>
          </a:prstGeom>
          <a:noFill/>
        </p:spPr>
        <p:txBody>
          <a:bodyPr wrap="square" rtlCol="0">
            <a:spAutoFit/>
          </a:bodyPr>
          <a:lstStyle/>
          <a:p>
            <a:r>
              <a:rPr lang="en-US" sz="1000" dirty="0" smtClean="0">
                <a:solidFill>
                  <a:schemeClr val="bg1">
                    <a:lumMod val="65000"/>
                  </a:schemeClr>
                </a:solidFill>
              </a:rPr>
              <a:t>Contrary to popular belief, Lorem Ipsum is not simply random text. It has roots in a piece.</a:t>
            </a:r>
            <a:endParaRPr lang="en-US" sz="1000" b="1" dirty="0">
              <a:solidFill>
                <a:schemeClr val="bg1">
                  <a:lumMod val="65000"/>
                </a:schemeClr>
              </a:solidFill>
              <a:latin typeface="Signika Negative" pitchFamily="2" charset="0"/>
            </a:endParaRPr>
          </a:p>
        </p:txBody>
      </p:sp>
      <p:grpSp>
        <p:nvGrpSpPr>
          <p:cNvPr id="6" name="Group 5"/>
          <p:cNvGrpSpPr/>
          <p:nvPr/>
        </p:nvGrpSpPr>
        <p:grpSpPr>
          <a:xfrm>
            <a:off x="6061100" y="3553461"/>
            <a:ext cx="2019715" cy="458451"/>
            <a:chOff x="6000895" y="4737942"/>
            <a:chExt cx="2443856" cy="611267"/>
          </a:xfrm>
        </p:grpSpPr>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895" y="4869154"/>
              <a:ext cx="433533" cy="372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462671" y="4737942"/>
              <a:ext cx="1982080" cy="451405"/>
            </a:xfrm>
            <a:prstGeom prst="rect">
              <a:avLst/>
            </a:prstGeom>
            <a:noFill/>
          </p:spPr>
          <p:txBody>
            <a:bodyPr wrap="square" rtlCol="0">
              <a:spAutoFit/>
            </a:bodyPr>
            <a:lstStyle/>
            <a:p>
              <a:r>
                <a:rPr lang="en-US" sz="1600" b="1" dirty="0" smtClean="0">
                  <a:solidFill>
                    <a:schemeClr val="tx1">
                      <a:lumMod val="65000"/>
                      <a:lumOff val="35000"/>
                    </a:schemeClr>
                  </a:solidFill>
                  <a:latin typeface="Signika Negative" pitchFamily="2" charset="0"/>
                </a:rPr>
                <a:t>24/7 Support</a:t>
              </a:r>
              <a:endParaRPr lang="en-US" sz="1600" b="1" dirty="0">
                <a:solidFill>
                  <a:schemeClr val="tx1">
                    <a:lumMod val="65000"/>
                    <a:lumOff val="35000"/>
                  </a:schemeClr>
                </a:solidFill>
                <a:latin typeface="Signika Negative" pitchFamily="2" charset="0"/>
              </a:endParaRPr>
            </a:p>
          </p:txBody>
        </p:sp>
        <p:sp>
          <p:nvSpPr>
            <p:cNvPr id="32" name="TextBox 31"/>
            <p:cNvSpPr txBox="1"/>
            <p:nvPr/>
          </p:nvSpPr>
          <p:spPr>
            <a:xfrm>
              <a:off x="6462671" y="5020915"/>
              <a:ext cx="1666173" cy="328294"/>
            </a:xfrm>
            <a:prstGeom prst="rect">
              <a:avLst/>
            </a:prstGeom>
            <a:noFill/>
          </p:spPr>
          <p:txBody>
            <a:bodyPr wrap="square" rtlCol="0">
              <a:spAutoFit/>
            </a:bodyPr>
            <a:lstStyle/>
            <a:p>
              <a:r>
                <a:rPr lang="en-US" sz="1000" i="1" dirty="0" smtClean="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33" name="TextBox 32"/>
          <p:cNvSpPr txBox="1"/>
          <p:nvPr/>
        </p:nvSpPr>
        <p:spPr>
          <a:xfrm>
            <a:off x="3491880" y="2598601"/>
            <a:ext cx="4608512" cy="584775"/>
          </a:xfrm>
          <a:prstGeom prst="rect">
            <a:avLst/>
          </a:prstGeom>
          <a:noFill/>
        </p:spPr>
        <p:txBody>
          <a:bodyPr wrap="square" rtlCol="0">
            <a:spAutoFit/>
          </a:bodyPr>
          <a:lstStyle/>
          <a:p>
            <a:r>
              <a:rPr lang="en-US" sz="1600" b="1" i="1" dirty="0" smtClean="0">
                <a:solidFill>
                  <a:schemeClr val="bg1">
                    <a:lumMod val="50000"/>
                  </a:schemeClr>
                </a:solidFill>
              </a:rPr>
              <a:t>“”We are the best app development company in the market”</a:t>
            </a:r>
            <a:endParaRPr lang="en-US" sz="1600" b="1" i="1" dirty="0">
              <a:solidFill>
                <a:schemeClr val="bg1">
                  <a:lumMod val="50000"/>
                </a:schemeClr>
              </a:solidFill>
              <a:latin typeface="Signika Negative" pitchFamily="2" charset="0"/>
            </a:endParaRPr>
          </a:p>
        </p:txBody>
      </p:sp>
      <p:grpSp>
        <p:nvGrpSpPr>
          <p:cNvPr id="13" name="Group 12"/>
          <p:cNvGrpSpPr/>
          <p:nvPr/>
        </p:nvGrpSpPr>
        <p:grpSpPr>
          <a:xfrm>
            <a:off x="999676" y="454781"/>
            <a:ext cx="2060155" cy="3053073"/>
            <a:chOff x="2123727" y="1412776"/>
            <a:chExt cx="2170646" cy="3222455"/>
          </a:xfrm>
        </p:grpSpPr>
        <p:sp>
          <p:nvSpPr>
            <p:cNvPr id="16" name="Rectangle 15"/>
            <p:cNvSpPr/>
            <p:nvPr/>
          </p:nvSpPr>
          <p:spPr>
            <a:xfrm>
              <a:off x="2214278" y="2204863"/>
              <a:ext cx="994773" cy="16456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915816" y="1882801"/>
              <a:ext cx="1224136" cy="22391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7" y="1412776"/>
              <a:ext cx="2170646" cy="3222455"/>
            </a:xfrm>
            <a:prstGeom prst="rect">
              <a:avLst/>
            </a:prstGeom>
          </p:spPr>
        </p:pic>
      </p:grpSp>
      <p:grpSp>
        <p:nvGrpSpPr>
          <p:cNvPr id="3" name="Group 2"/>
          <p:cNvGrpSpPr/>
          <p:nvPr/>
        </p:nvGrpSpPr>
        <p:grpSpPr>
          <a:xfrm>
            <a:off x="3455402" y="498984"/>
            <a:ext cx="4500974" cy="920638"/>
            <a:chOff x="4175482" y="953344"/>
            <a:chExt cx="3636878" cy="1227518"/>
          </a:xfrm>
        </p:grpSpPr>
        <p:sp>
          <p:nvSpPr>
            <p:cNvPr id="20" name="Subtitle 2"/>
            <p:cNvSpPr txBox="1">
              <a:spLocks/>
            </p:cNvSpPr>
            <p:nvPr/>
          </p:nvSpPr>
          <p:spPr>
            <a:xfrm>
              <a:off x="4175482" y="953344"/>
              <a:ext cx="3636878"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spc="-150" dirty="0" smtClean="0">
                  <a:solidFill>
                    <a:schemeClr val="bg1"/>
                  </a:solidFill>
                  <a:latin typeface="Signika Negative" pitchFamily="2" charset="0"/>
                  <a:ea typeface="Franchise" pitchFamily="49" charset="0"/>
                </a:rPr>
                <a:t>MOBILE</a:t>
              </a:r>
            </a:p>
          </p:txBody>
        </p:sp>
        <p:sp>
          <p:nvSpPr>
            <p:cNvPr id="21" name="Subtitle 2"/>
            <p:cNvSpPr txBox="1">
              <a:spLocks/>
            </p:cNvSpPr>
            <p:nvPr/>
          </p:nvSpPr>
          <p:spPr>
            <a:xfrm>
              <a:off x="4175482" y="1532790"/>
              <a:ext cx="3636878"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chemeClr val="bg1"/>
                  </a:solidFill>
                  <a:latin typeface="Signika Negative" pitchFamily="2" charset="0"/>
                  <a:ea typeface="Franchise" pitchFamily="49" charset="0"/>
                </a:rPr>
                <a:t>DEVELOPMENT</a:t>
              </a:r>
            </a:p>
          </p:txBody>
        </p:sp>
      </p:grpSp>
      <p:sp>
        <p:nvSpPr>
          <p:cNvPr id="22" name="TextBox 21"/>
          <p:cNvSpPr txBox="1"/>
          <p:nvPr/>
        </p:nvSpPr>
        <p:spPr>
          <a:xfrm>
            <a:off x="3493290" y="1563638"/>
            <a:ext cx="4716998" cy="577081"/>
          </a:xfrm>
          <a:prstGeom prst="rect">
            <a:avLst/>
          </a:prstGeom>
          <a:noFill/>
        </p:spPr>
        <p:txBody>
          <a:bodyPr wrap="square" rtlCol="0">
            <a:spAutoFit/>
          </a:bodyPr>
          <a:lstStyle/>
          <a:p>
            <a:r>
              <a:rPr lang="en-US" sz="1050" dirty="0" smtClean="0">
                <a:solidFill>
                  <a:schemeClr val="bg1"/>
                </a:solidFill>
              </a:rPr>
              <a:t>Contrary to popular belief, Lorem Ipsum is not simply random text. It has roots in a piece of classical Latin literature from 45 BC. </a:t>
            </a:r>
            <a:r>
              <a:rPr lang="en-US" sz="1050" b="1" dirty="0" smtClean="0">
                <a:solidFill>
                  <a:schemeClr val="bg1"/>
                </a:solidFill>
              </a:rPr>
              <a:t>Contrary to popular belief </a:t>
            </a:r>
            <a:r>
              <a:rPr lang="en-US" sz="1050" dirty="0" smtClean="0">
                <a:solidFill>
                  <a:schemeClr val="bg1"/>
                </a:solidFill>
              </a:rPr>
              <a:t>It has roots in a piece of classical Latin literature from 45 BC. </a:t>
            </a:r>
            <a:endParaRPr lang="en-US" sz="1050" b="1" dirty="0">
              <a:solidFill>
                <a:schemeClr val="bg1"/>
              </a:solidFill>
              <a:latin typeface="Signika Negative" pitchFamily="2" charset="0"/>
            </a:endParaRPr>
          </a:p>
        </p:txBody>
      </p:sp>
      <p:sp>
        <p:nvSpPr>
          <p:cNvPr id="37" name="Flowchart: Off-page Connector 36"/>
          <p:cNvSpPr/>
          <p:nvPr/>
        </p:nvSpPr>
        <p:spPr>
          <a:xfrm>
            <a:off x="8637215" y="181494"/>
            <a:ext cx="327273" cy="295200"/>
          </a:xfrm>
          <a:prstGeom prst="flowChartOffpageConnector">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smtClean="0"/>
              <a:t>06</a:t>
            </a:r>
            <a:endParaRPr lang="en-US" sz="1100" b="1" dirty="0"/>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3175" y="4607176"/>
            <a:ext cx="831313" cy="340838"/>
          </a:xfrm>
          <a:prstGeom prst="rect">
            <a:avLst/>
          </a:prstGeom>
        </p:spPr>
      </p:pic>
    </p:spTree>
    <p:extLst>
      <p:ext uri="{BB962C8B-B14F-4D97-AF65-F5344CB8AC3E}">
        <p14:creationId xmlns:p14="http://schemas.microsoft.com/office/powerpoint/2010/main" val="333806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Vertical)">
                                      <p:cBhvr>
                                        <p:cTn id="21" dur="500"/>
                                        <p:tgtEl>
                                          <p:spTgt spid="33"/>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9" grpId="0"/>
      <p:bldP spid="33"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1805</TotalTime>
  <Words>5442</Words>
  <Application>Microsoft Office PowerPoint</Application>
  <PresentationFormat>On-screen Show (16:9)</PresentationFormat>
  <Paragraphs>607</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 Black</vt:lpstr>
      <vt:lpstr>Calibri</vt:lpstr>
      <vt:lpstr>Franchise</vt:lpstr>
      <vt:lpstr>Signika Negative</vt:lpstr>
      <vt:lpstr>Social Logos</vt:lpstr>
      <vt:lpstr>Ubuntu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Ichlasul Amal</cp:lastModifiedBy>
  <cp:revision>216</cp:revision>
  <dcterms:created xsi:type="dcterms:W3CDTF">2013-07-23T17:44:34Z</dcterms:created>
  <dcterms:modified xsi:type="dcterms:W3CDTF">2014-02-24T09:16:40Z</dcterms:modified>
</cp:coreProperties>
</file>